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notesSlides/notesSlide2.xml" ContentType="application/vnd.openxmlformats-officedocument.presentationml.notesSlide+xml"/>
  <Override PartName="/ppt/media/image5.jpeg" ContentType="image/jpeg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notesSlides/notesSlide10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8" name="Shape 12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Hi,</a:t>
            </a:r>
          </a:p>
          <a:p>
            <a:pPr/>
            <a:r>
              <a:t>This Berat, from Visual Media Laboratory, under supervision of Jihad El-Sana.</a:t>
            </a:r>
          </a:p>
          <a:p>
            <a:pPr/>
            <a:r>
              <a:t>We do work on historical document image analysis.</a:t>
            </a:r>
          </a:p>
          <a:p>
            <a:pPr/>
            <a:r>
              <a:t>Our target is to help humanities scientists in exploring the content of historical document images.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6" name="Shape 20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In future we plan to built a web based system that allows humanities scholars to make use of these algorithms on their historical document collections.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6" name="Shape 13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To do this, we use algorithms to reduce the noise and binarize the document.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3" name="Shape 14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We use algorithms to segment the document image into homogeneous text regions and classify these regions.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1" name="Shape 15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Then we use algorithms to segment the text lines of main text region.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9" name="Shape 15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And to segment the text lines of side note region.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6" name="Shape 16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On the outputs of these pre processing stages we can search a query word in the historical document image.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3" name="Shape 17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And we can simplify the reading of historical document image.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3" name="Shape 18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And we can align two historical document image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0" name="Shape 20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And we can identify the writer of a document image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2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32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22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21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21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idx="21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21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22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idx="23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1.jpeg"/><Relationship Id="rId5" Type="http://schemas.openxmlformats.org/officeDocument/2006/relationships/image" Target="../media/image2.png"/><Relationship Id="rId6" Type="http://schemas.openxmlformats.org/officeDocument/2006/relationships/image" Target="../media/image2.jpeg"/><Relationship Id="rId7" Type="http://schemas.openxmlformats.org/officeDocument/2006/relationships/image" Target="../media/image3.jpeg"/><Relationship Id="rId8" Type="http://schemas.openxmlformats.org/officeDocument/2006/relationships/image" Target="../media/image4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tif"/><Relationship Id="rId4" Type="http://schemas.openxmlformats.org/officeDocument/2006/relationships/image" Target="../media/image5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tif"/><Relationship Id="rId4" Type="http://schemas.openxmlformats.org/officeDocument/2006/relationships/image" Target="../media/image1.tif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tif"/><Relationship Id="rId4" Type="http://schemas.openxmlformats.org/officeDocument/2006/relationships/image" Target="../media/image4.tif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tif"/><Relationship Id="rId4" Type="http://schemas.openxmlformats.org/officeDocument/2006/relationships/image" Target="../media/image3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tif"/><Relationship Id="rId4" Type="http://schemas.openxmlformats.org/officeDocument/2006/relationships/image" Target="../media/image7.tif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tif"/><Relationship Id="rId4" Type="http://schemas.openxmlformats.org/officeDocument/2006/relationships/image" Target="../media/image9.tif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8.jpeg"/><Relationship Id="rId6" Type="http://schemas.openxmlformats.org/officeDocument/2006/relationships/image" Target="../media/image9.jpeg"/><Relationship Id="rId7" Type="http://schemas.openxmlformats.org/officeDocument/2006/relationships/image" Target="../media/image10.jpeg"/><Relationship Id="rId8" Type="http://schemas.openxmlformats.org/officeDocument/2006/relationships/image" Target="../media/image11.jpeg"/><Relationship Id="rId9" Type="http://schemas.openxmlformats.org/officeDocument/2006/relationships/image" Target="../media/image12.jpeg"/><Relationship Id="rId10" Type="http://schemas.openxmlformats.org/officeDocument/2006/relationships/image" Target="../media/image13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Historical document image analysi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808990">
              <a:defRPr sz="10976"/>
            </a:lvl1pPr>
          </a:lstStyle>
          <a:p>
            <a:pPr/>
            <a:r>
              <a:t>Historical document image analysis</a:t>
            </a:r>
          </a:p>
        </p:txBody>
      </p:sp>
      <p:sp>
        <p:nvSpPr>
          <p:cNvPr id="120" name="Visual Media Lab…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759459">
              <a:defRPr sz="4968"/>
            </a:pPr>
            <a:r>
              <a:t>Visual Media Lab</a:t>
            </a:r>
          </a:p>
          <a:p>
            <a:pPr defTabSz="759459">
              <a:defRPr sz="4968"/>
            </a:pPr>
            <a:r>
              <a:t>VML</a:t>
            </a:r>
          </a:p>
        </p:txBody>
      </p:sp>
      <p:pic>
        <p:nvPicPr>
          <p:cNvPr id="121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927746" y="292710"/>
            <a:ext cx="3331412" cy="46773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2" name="Picture 2" descr="Picture 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965403" y="5116706"/>
            <a:ext cx="3138294" cy="453762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Picture 6" descr="Picture 6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0232573" y="5116706"/>
            <a:ext cx="3918854" cy="453762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" name="Picture 2" descr="Picture 2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9001930" y="159068"/>
            <a:ext cx="6380140" cy="49446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25" name="Picture 2" descr="Picture 2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6754053" y="428279"/>
            <a:ext cx="3560995" cy="440619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6" name="Picture 2" descr="Picture 2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3891844" y="5116706"/>
            <a:ext cx="3403216" cy="453762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291592" y="1870866"/>
            <a:ext cx="17154536" cy="11190791"/>
          </a:xfrm>
          <a:prstGeom prst="rect">
            <a:avLst/>
          </a:prstGeom>
          <a:ln w="12700">
            <a:miter lim="400000"/>
          </a:ln>
        </p:spPr>
      </p:pic>
      <p:pic>
        <p:nvPicPr>
          <p:cNvPr id="203" name="Picture 13" descr="Picture 1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955940" y="3567572"/>
            <a:ext cx="15825840" cy="8895977"/>
          </a:xfrm>
          <a:prstGeom prst="rect">
            <a:avLst/>
          </a:prstGeom>
          <a:ln w="12700">
            <a:miter lim="400000"/>
          </a:ln>
        </p:spPr>
      </p:pic>
      <p:sp>
        <p:nvSpPr>
          <p:cNvPr id="204" name="Web based system"/>
          <p:cNvSpPr txBox="1"/>
          <p:nvPr/>
        </p:nvSpPr>
        <p:spPr>
          <a:xfrm>
            <a:off x="9594755" y="392087"/>
            <a:ext cx="5803901" cy="85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/>
            </a:lvl1pPr>
          </a:lstStyle>
          <a:p>
            <a:pPr/>
            <a:r>
              <a:t>Web based system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529516" y="492155"/>
            <a:ext cx="9839912" cy="1229989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1" name="book1_page6.jpg" descr="book1_page6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7513" y="708055"/>
            <a:ext cx="9839912" cy="12299890"/>
          </a:xfrm>
          <a:prstGeom prst="rect">
            <a:avLst/>
          </a:prstGeom>
          <a:ln w="12700">
            <a:miter lim="400000"/>
          </a:ln>
        </p:spPr>
      </p:pic>
      <p:sp>
        <p:nvSpPr>
          <p:cNvPr id="132" name="Line"/>
          <p:cNvSpPr/>
          <p:nvPr/>
        </p:nvSpPr>
        <p:spPr>
          <a:xfrm>
            <a:off x="10573050" y="6223000"/>
            <a:ext cx="3944900" cy="0"/>
          </a:xfrm>
          <a:prstGeom prst="line">
            <a:avLst/>
          </a:prstGeom>
          <a:ln w="127000">
            <a:solidFill>
              <a:srgbClr val="000000"/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33" name="Noise reduction"/>
          <p:cNvSpPr txBox="1"/>
          <p:nvPr/>
        </p:nvSpPr>
        <p:spPr>
          <a:xfrm>
            <a:off x="10574206" y="5006248"/>
            <a:ext cx="3942589" cy="7091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/>
            </a:lvl1pPr>
          </a:lstStyle>
          <a:p>
            <a:pPr/>
            <a:r>
              <a:t>Noise reduction</a:t>
            </a:r>
          </a:p>
        </p:txBody>
      </p:sp>
      <p:sp>
        <p:nvSpPr>
          <p:cNvPr id="134" name="Binarization"/>
          <p:cNvSpPr txBox="1"/>
          <p:nvPr/>
        </p:nvSpPr>
        <p:spPr>
          <a:xfrm>
            <a:off x="11044868" y="6730586"/>
            <a:ext cx="3001265" cy="7091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/>
            </a:lvl1pPr>
          </a:lstStyle>
          <a:p>
            <a:pPr/>
            <a:r>
              <a:t>Binarization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522718" y="492155"/>
            <a:ext cx="9839912" cy="12299890"/>
          </a:xfrm>
          <a:prstGeom prst="rect">
            <a:avLst/>
          </a:prstGeom>
          <a:ln w="12700">
            <a:miter lim="400000"/>
          </a:ln>
        </p:spPr>
      </p:pic>
      <p:sp>
        <p:nvSpPr>
          <p:cNvPr id="139" name="Line"/>
          <p:cNvSpPr/>
          <p:nvPr/>
        </p:nvSpPr>
        <p:spPr>
          <a:xfrm>
            <a:off x="10573050" y="6223000"/>
            <a:ext cx="3944900" cy="0"/>
          </a:xfrm>
          <a:prstGeom prst="line">
            <a:avLst/>
          </a:prstGeom>
          <a:ln w="127000">
            <a:solidFill>
              <a:srgbClr val="000000"/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40" name="Layout analysis"/>
          <p:cNvSpPr txBox="1"/>
          <p:nvPr/>
        </p:nvSpPr>
        <p:spPr>
          <a:xfrm>
            <a:off x="10616370" y="5006248"/>
            <a:ext cx="3858261" cy="7091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/>
            </a:lvl1pPr>
          </a:lstStyle>
          <a:p>
            <a:pPr/>
            <a:r>
              <a:t>Layout analysis</a:t>
            </a:r>
          </a:p>
        </p:txBody>
      </p:sp>
      <p:pic>
        <p:nvPicPr>
          <p:cNvPr id="141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7513" y="492155"/>
            <a:ext cx="9839912" cy="1229989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Line"/>
          <p:cNvSpPr/>
          <p:nvPr/>
        </p:nvSpPr>
        <p:spPr>
          <a:xfrm>
            <a:off x="10573050" y="6223000"/>
            <a:ext cx="3944900" cy="0"/>
          </a:xfrm>
          <a:prstGeom prst="line">
            <a:avLst/>
          </a:prstGeom>
          <a:ln w="127000">
            <a:solidFill>
              <a:srgbClr val="000000"/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46" name="Text line segmentation"/>
          <p:cNvSpPr txBox="1"/>
          <p:nvPr/>
        </p:nvSpPr>
        <p:spPr>
          <a:xfrm>
            <a:off x="9761152" y="5006248"/>
            <a:ext cx="5568697" cy="7091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/>
            </a:lvl1pPr>
          </a:lstStyle>
          <a:p>
            <a:pPr/>
            <a:r>
              <a:t>Text line segmentation</a:t>
            </a:r>
          </a:p>
        </p:txBody>
      </p:sp>
      <p:pic>
        <p:nvPicPr>
          <p:cNvPr id="147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186768" y="1921750"/>
            <a:ext cx="7461406" cy="107800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442825" y="1921751"/>
            <a:ext cx="7461406" cy="10780037"/>
          </a:xfrm>
          <a:prstGeom prst="rect">
            <a:avLst/>
          </a:prstGeom>
          <a:ln w="12700">
            <a:miter lim="400000"/>
          </a:ln>
        </p:spPr>
      </p:pic>
      <p:sp>
        <p:nvSpPr>
          <p:cNvPr id="149" name="for main text"/>
          <p:cNvSpPr txBox="1"/>
          <p:nvPr/>
        </p:nvSpPr>
        <p:spPr>
          <a:xfrm>
            <a:off x="10955460" y="6730586"/>
            <a:ext cx="3180081" cy="7091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/>
            </a:lvl1pPr>
          </a:lstStyle>
          <a:p>
            <a:pPr/>
            <a:r>
              <a:t>for main text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Line"/>
          <p:cNvSpPr/>
          <p:nvPr/>
        </p:nvSpPr>
        <p:spPr>
          <a:xfrm>
            <a:off x="10573050" y="6223000"/>
            <a:ext cx="3944900" cy="0"/>
          </a:xfrm>
          <a:prstGeom prst="line">
            <a:avLst/>
          </a:prstGeom>
          <a:ln w="127000">
            <a:solidFill>
              <a:srgbClr val="000000"/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pic>
        <p:nvPicPr>
          <p:cNvPr id="154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2296" y="708056"/>
            <a:ext cx="9839912" cy="122998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moc_test_1.png" descr="moc_test_1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4529516" y="708055"/>
            <a:ext cx="9839912" cy="12299890"/>
          </a:xfrm>
          <a:prstGeom prst="rect">
            <a:avLst/>
          </a:prstGeom>
          <a:ln w="12700">
            <a:miter lim="400000"/>
          </a:ln>
        </p:spPr>
      </p:pic>
      <p:sp>
        <p:nvSpPr>
          <p:cNvPr id="156" name="Text line segmentation"/>
          <p:cNvSpPr txBox="1"/>
          <p:nvPr/>
        </p:nvSpPr>
        <p:spPr>
          <a:xfrm>
            <a:off x="9761152" y="5006248"/>
            <a:ext cx="5568697" cy="7091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/>
            </a:lvl1pPr>
          </a:lstStyle>
          <a:p>
            <a:pPr/>
            <a:r>
              <a:t>Text line segmentation</a:t>
            </a:r>
          </a:p>
        </p:txBody>
      </p:sp>
      <p:sp>
        <p:nvSpPr>
          <p:cNvPr id="157" name="side text"/>
          <p:cNvSpPr txBox="1"/>
          <p:nvPr/>
        </p:nvSpPr>
        <p:spPr>
          <a:xfrm>
            <a:off x="11453808" y="6730586"/>
            <a:ext cx="2183385" cy="7091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/>
            </a:lvl1pPr>
          </a:lstStyle>
          <a:p>
            <a:pPr/>
            <a:r>
              <a:t>side text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Line"/>
          <p:cNvSpPr/>
          <p:nvPr/>
        </p:nvSpPr>
        <p:spPr>
          <a:xfrm>
            <a:off x="11654650" y="2009203"/>
            <a:ext cx="3944900" cy="1"/>
          </a:xfrm>
          <a:prstGeom prst="line">
            <a:avLst/>
          </a:prstGeom>
          <a:ln w="127000">
            <a:solidFill>
              <a:srgbClr val="000000"/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62" name="Query word searching"/>
          <p:cNvSpPr txBox="1"/>
          <p:nvPr/>
        </p:nvSpPr>
        <p:spPr>
          <a:xfrm>
            <a:off x="10902695" y="792452"/>
            <a:ext cx="5448809" cy="709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/>
            </a:lvl1pPr>
          </a:lstStyle>
          <a:p>
            <a:pPr/>
            <a:r>
              <a:t>Query word searching</a:t>
            </a:r>
          </a:p>
        </p:txBody>
      </p:sp>
      <p:pic>
        <p:nvPicPr>
          <p:cNvPr id="163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148579" y="402073"/>
            <a:ext cx="3412965" cy="22413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682502" y="3048043"/>
            <a:ext cx="19018996" cy="1046479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Line"/>
          <p:cNvSpPr/>
          <p:nvPr/>
        </p:nvSpPr>
        <p:spPr>
          <a:xfrm>
            <a:off x="10219550" y="7176851"/>
            <a:ext cx="3944900" cy="1"/>
          </a:xfrm>
          <a:prstGeom prst="line">
            <a:avLst/>
          </a:prstGeom>
          <a:ln w="127000">
            <a:solidFill>
              <a:srgbClr val="000000"/>
            </a:solidFill>
            <a:miter lim="400000"/>
            <a:tailEnd type="triangle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69" name="Simplify reading"/>
          <p:cNvSpPr txBox="1"/>
          <p:nvPr/>
        </p:nvSpPr>
        <p:spPr>
          <a:xfrm>
            <a:off x="10188702" y="6104987"/>
            <a:ext cx="4006597" cy="709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/>
            </a:lvl1pPr>
          </a:lstStyle>
          <a:p>
            <a:pPr/>
            <a:r>
              <a:t>Simplify reading</a:t>
            </a:r>
          </a:p>
        </p:txBody>
      </p:sp>
      <p:pic>
        <p:nvPicPr>
          <p:cNvPr id="170" name="Content Placeholder 4" descr="Content Placeholder 4"/>
          <p:cNvPicPr>
            <a:picLocks noChangeAspect="1"/>
          </p:cNvPicPr>
          <p:nvPr/>
        </p:nvPicPr>
        <p:blipFill>
          <a:blip r:embed="rId3">
            <a:extLst/>
          </a:blip>
          <a:srcRect l="0" t="600" r="0" b="17690"/>
          <a:stretch>
            <a:fillRect/>
          </a:stretch>
        </p:blipFill>
        <p:spPr>
          <a:xfrm>
            <a:off x="2011921" y="3267831"/>
            <a:ext cx="7177118" cy="781816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1" name="Content Placeholder 4" descr="Content Placeholder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5194991" y="1475226"/>
            <a:ext cx="8075510" cy="1076554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Picture 9" descr="Picture 9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64454" y="2796822"/>
            <a:ext cx="6322224" cy="8122356"/>
          </a:xfrm>
          <a:prstGeom prst="rect">
            <a:avLst/>
          </a:prstGeom>
          <a:ln w="12700">
            <a:miter lim="400000"/>
          </a:ln>
        </p:spPr>
      </p:pic>
      <p:pic>
        <p:nvPicPr>
          <p:cNvPr id="176" name="Picture 10" descr="Picture 10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597321" y="2796822"/>
            <a:ext cx="5531944" cy="8122356"/>
          </a:xfrm>
          <a:prstGeom prst="rect">
            <a:avLst/>
          </a:prstGeom>
          <a:ln w="12700">
            <a:miter lim="400000"/>
          </a:ln>
        </p:spPr>
      </p:pic>
      <p:pic>
        <p:nvPicPr>
          <p:cNvPr id="177" name="Picture 11" descr="Picture 1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499393" y="5115034"/>
            <a:ext cx="7385214" cy="4513717"/>
          </a:xfrm>
          <a:prstGeom prst="rect">
            <a:avLst/>
          </a:prstGeom>
          <a:ln w="12700">
            <a:miter lim="400000"/>
          </a:ln>
        </p:spPr>
      </p:pic>
      <p:sp>
        <p:nvSpPr>
          <p:cNvPr id="178" name="Simplify reading"/>
          <p:cNvSpPr txBox="1"/>
          <p:nvPr/>
        </p:nvSpPr>
        <p:spPr>
          <a:xfrm>
            <a:off x="10188702" y="5371020"/>
            <a:ext cx="4006597" cy="7091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/>
            </a:lvl1pPr>
          </a:lstStyle>
          <a:p>
            <a:pPr/>
            <a:r>
              <a:t>Simplify reading</a:t>
            </a:r>
          </a:p>
        </p:txBody>
      </p:sp>
      <p:sp>
        <p:nvSpPr>
          <p:cNvPr id="179" name="Simplify reading"/>
          <p:cNvSpPr txBox="1"/>
          <p:nvPr/>
        </p:nvSpPr>
        <p:spPr>
          <a:xfrm>
            <a:off x="10315702" y="5498020"/>
            <a:ext cx="4006597" cy="7091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/>
            </a:lvl1pPr>
          </a:lstStyle>
          <a:p>
            <a:pPr/>
            <a:r>
              <a:t>Simplify reading</a:t>
            </a:r>
          </a:p>
        </p:txBody>
      </p:sp>
      <p:sp>
        <p:nvSpPr>
          <p:cNvPr id="180" name="Line"/>
          <p:cNvSpPr/>
          <p:nvPr/>
        </p:nvSpPr>
        <p:spPr>
          <a:xfrm>
            <a:off x="10346550" y="4675928"/>
            <a:ext cx="3944900" cy="1"/>
          </a:xfrm>
          <a:prstGeom prst="line">
            <a:avLst/>
          </a:prstGeom>
          <a:ln w="127000">
            <a:solidFill>
              <a:srgbClr val="000000"/>
            </a:solidFill>
            <a:miter lim="400000"/>
            <a:headEnd type="triangle"/>
            <a:tailEnd type="triangle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81" name="Align manuscripts"/>
          <p:cNvSpPr txBox="1"/>
          <p:nvPr/>
        </p:nvSpPr>
        <p:spPr>
          <a:xfrm>
            <a:off x="10075672" y="3604064"/>
            <a:ext cx="4486657" cy="709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/>
            </a:lvl1pPr>
          </a:lstStyle>
          <a:p>
            <a:pPr/>
            <a:r>
              <a:t>Align manuscripts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Oval 5"/>
          <p:cNvSpPr/>
          <p:nvPr/>
        </p:nvSpPr>
        <p:spPr>
          <a:xfrm>
            <a:off x="4616880" y="1336764"/>
            <a:ext cx="5753987" cy="5878569"/>
          </a:xfrm>
          <a:prstGeom prst="ellipse">
            <a:avLst/>
          </a:prstGeom>
          <a:solidFill>
            <a:srgbClr val="2E5369">
              <a:alpha val="35000"/>
            </a:srgbClr>
          </a:solidFill>
          <a:ln w="3175" cap="rnd">
            <a:solidFill>
              <a:srgbClr val="2E5369"/>
            </a:solidFill>
          </a:ln>
        </p:spPr>
        <p:txBody>
          <a:bodyPr lIns="45719" rIns="45719" anchor="ctr"/>
          <a:lstStyle/>
          <a:p>
            <a:pPr defTabSz="914400">
              <a:defRPr b="0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</a:p>
        </p:txBody>
      </p:sp>
      <p:sp>
        <p:nvSpPr>
          <p:cNvPr id="186" name="Oval 15"/>
          <p:cNvSpPr/>
          <p:nvPr/>
        </p:nvSpPr>
        <p:spPr>
          <a:xfrm>
            <a:off x="12860076" y="1462445"/>
            <a:ext cx="5753987" cy="5878569"/>
          </a:xfrm>
          <a:prstGeom prst="ellipse">
            <a:avLst/>
          </a:prstGeom>
          <a:solidFill>
            <a:srgbClr val="2E5369">
              <a:alpha val="35000"/>
            </a:srgbClr>
          </a:solidFill>
          <a:ln w="3175" cap="rnd">
            <a:solidFill>
              <a:srgbClr val="2E5369"/>
            </a:solidFill>
          </a:ln>
        </p:spPr>
        <p:txBody>
          <a:bodyPr lIns="45719" rIns="45719" anchor="ctr"/>
          <a:lstStyle/>
          <a:p>
            <a:pPr defTabSz="914400">
              <a:defRPr b="0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</a:p>
        </p:txBody>
      </p:sp>
      <p:sp>
        <p:nvSpPr>
          <p:cNvPr id="187" name="Oval 16"/>
          <p:cNvSpPr/>
          <p:nvPr/>
        </p:nvSpPr>
        <p:spPr>
          <a:xfrm>
            <a:off x="8212773" y="6367392"/>
            <a:ext cx="5974321" cy="6103673"/>
          </a:xfrm>
          <a:prstGeom prst="ellipse">
            <a:avLst/>
          </a:prstGeom>
          <a:solidFill>
            <a:srgbClr val="2E5369">
              <a:alpha val="35000"/>
            </a:srgbClr>
          </a:solidFill>
          <a:ln w="3175" cap="rnd">
            <a:solidFill>
              <a:srgbClr val="2E5369"/>
            </a:solidFill>
          </a:ln>
        </p:spPr>
        <p:txBody>
          <a:bodyPr lIns="45719" rIns="45719" anchor="ctr"/>
          <a:lstStyle/>
          <a:p>
            <a:pPr defTabSz="914400">
              <a:defRPr b="0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</a:p>
        </p:txBody>
      </p:sp>
      <p:pic>
        <p:nvPicPr>
          <p:cNvPr id="188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591417" y="3193747"/>
            <a:ext cx="1853040" cy="2509241"/>
          </a:xfrm>
          <a:prstGeom prst="rect">
            <a:avLst/>
          </a:prstGeom>
          <a:ln w="12700">
            <a:miter lim="400000"/>
          </a:ln>
        </p:spPr>
      </p:pic>
      <p:pic>
        <p:nvPicPr>
          <p:cNvPr id="189" name="Picture 3" descr="Picture 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720679" y="5588836"/>
            <a:ext cx="1853039" cy="25383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90" name="Picture 4" descr="Picture 4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909767" y="4108348"/>
            <a:ext cx="1853039" cy="2591623"/>
          </a:xfrm>
          <a:prstGeom prst="rect">
            <a:avLst/>
          </a:prstGeom>
          <a:ln w="12700">
            <a:miter lim="400000"/>
          </a:ln>
        </p:spPr>
      </p:pic>
      <p:pic>
        <p:nvPicPr>
          <p:cNvPr id="191" name="Picture 5" descr="Picture 5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9611172" y="6156474"/>
            <a:ext cx="2066500" cy="2640433"/>
          </a:xfrm>
          <a:prstGeom prst="rect">
            <a:avLst/>
          </a:prstGeom>
          <a:ln w="12700">
            <a:miter lim="400000"/>
          </a:ln>
        </p:spPr>
      </p:pic>
      <p:pic>
        <p:nvPicPr>
          <p:cNvPr id="192" name="Picture 6" descr="Picture 6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8599396" y="8385105"/>
            <a:ext cx="2260898" cy="29035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93" name="Picture 7" descr="Picture 7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11912481" y="1642158"/>
            <a:ext cx="2170573" cy="2853878"/>
          </a:xfrm>
          <a:prstGeom prst="rect">
            <a:avLst/>
          </a:prstGeom>
          <a:ln w="12700">
            <a:miter lim="400000"/>
          </a:ln>
        </p:spPr>
      </p:pic>
      <p:pic>
        <p:nvPicPr>
          <p:cNvPr id="194" name="Picture 8" descr="Picture 8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8375343" y="2586542"/>
            <a:ext cx="2112214" cy="2748678"/>
          </a:xfrm>
          <a:prstGeom prst="rect">
            <a:avLst/>
          </a:prstGeom>
          <a:ln w="12700">
            <a:miter lim="400000"/>
          </a:ln>
        </p:spPr>
      </p:pic>
      <p:pic>
        <p:nvPicPr>
          <p:cNvPr id="195" name="Picture 9" descr="Picture 9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7709438" y="4194409"/>
            <a:ext cx="2170573" cy="2794851"/>
          </a:xfrm>
          <a:prstGeom prst="rect">
            <a:avLst/>
          </a:prstGeom>
          <a:ln w="12700">
            <a:miter lim="400000"/>
          </a:ln>
        </p:spPr>
      </p:pic>
      <p:sp>
        <p:nvSpPr>
          <p:cNvPr id="196" name="TextBox 6"/>
          <p:cNvSpPr txBox="1"/>
          <p:nvPr/>
        </p:nvSpPr>
        <p:spPr>
          <a:xfrm>
            <a:off x="6557392" y="6534839"/>
            <a:ext cx="1872964" cy="6463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l" defTabSz="914400">
              <a:defRPr b="0" sz="40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Writer 1</a:t>
            </a:r>
          </a:p>
        </p:txBody>
      </p:sp>
      <p:sp>
        <p:nvSpPr>
          <p:cNvPr id="197" name="TextBox 18"/>
          <p:cNvSpPr txBox="1"/>
          <p:nvPr/>
        </p:nvSpPr>
        <p:spPr>
          <a:xfrm>
            <a:off x="14800588" y="6534839"/>
            <a:ext cx="1872963" cy="6463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l" defTabSz="914400">
              <a:defRPr b="0" sz="40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Writer 2</a:t>
            </a:r>
          </a:p>
        </p:txBody>
      </p:sp>
      <p:sp>
        <p:nvSpPr>
          <p:cNvPr id="198" name="TextBox 19"/>
          <p:cNvSpPr txBox="1"/>
          <p:nvPr/>
        </p:nvSpPr>
        <p:spPr>
          <a:xfrm>
            <a:off x="10263452" y="11699308"/>
            <a:ext cx="1872963" cy="6463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l" defTabSz="914400">
              <a:defRPr b="0" sz="40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Writer 3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6" presetID="4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in)" transition="in">
                                      <p:cBhvr>
                                        <p:cTn id="7" dur="2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Class="entr" nodeType="afterEffect" presetSubtype="16" presetID="4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in)" transition="in">
                                      <p:cBhvr>
                                        <p:cTn id="11" dur="2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Class="entr" nodeType="afterEffect" presetSubtype="16" presetID="4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in)" transition="in">
                                      <p:cBhvr>
                                        <p:cTn id="15" dur="2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path" nodeType="withEffect" presetSubtype="0" presetID="-1" grpId="4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L -0.108395 -0.068878" origin="layout" pathEditMode="relative">
                                      <p:cBhvr>
                                        <p:cTn id="18" dur="2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path" nodeType="withEffect" presetSubtype="0" presetID="-1" grpId="5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L -0.172369 0.065018" origin="layout" pathEditMode="relative">
                                      <p:cBhvr>
                                        <p:cTn id="21" dur="2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path" nodeType="withEffect" presetSubtype="0" presetID="-1" grpId="6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L -0.103981 -0.051406" origin="layout" pathEditMode="relative">
                                      <p:cBhvr>
                                        <p:cTn id="24" dur="2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path" nodeType="withEffect" presetSubtype="0" presetID="-1" grpId="7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L 0.166550 -0.093729" origin="layout" pathEditMode="relative">
                                      <p:cBhvr>
                                        <p:cTn id="27" dur="2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path" nodeType="withEffect" presetSubtype="0" presetID="-1" grpId="8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L 0.131285 -0.105996" origin="layout" pathEditMode="relative">
                                      <p:cBhvr>
                                        <p:cTn id="30" dur="2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Class="path" nodeType="withEffect" presetSubtype="0" presetID="-1" grpId="9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L 0.146645 -0.080587" origin="layout" pathEditMode="relative">
                                      <p:cBhvr>
                                        <p:cTn id="33" dur="2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path" nodeType="withEffect" presetSubtype="0" presetID="-1" grpId="10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L 0.026474 -0.085866" origin="layout" pathEditMode="relative">
                                      <p:cBhvr>
                                        <p:cTn id="36" dur="2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Class="path" nodeType="withEffect" presetSubtype="0" presetID="-1" grpId="11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L 0.063467 0.177643" origin="layout" pathEditMode="relative">
                                      <p:cBhvr>
                                        <p:cTn id="39" dur="2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Class="entr" nodeType="afterEffect" presetID="10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3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Class="entr" nodeType="afterEffect" presetID="10" grpId="1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7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Class="entr" nodeType="afterEffect" presetID="10" grpId="1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51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98" grpId="12"/>
      <p:bldP build="whole" bldLvl="1" animBg="1" rev="0" advAuto="0" spid="185" grpId="1"/>
      <p:bldP build="whole" bldLvl="1" animBg="1" rev="0" advAuto="0" spid="187" grpId="2"/>
      <p:bldP build="whole" bldLvl="1" animBg="1" rev="0" advAuto="0" spid="186" grpId="3"/>
      <p:bldP build="whole" bldLvl="1" animBg="1" rev="0" advAuto="0" spid="197" grpId="13"/>
      <p:bldP build="whole" bldLvl="1" animBg="1" rev="0" advAuto="0" spid="196" grpId="14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