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6" r:id="rId1"/>
  </p:sldMasterIdLst>
  <p:notesMasterIdLst>
    <p:notesMasterId r:id="rId18"/>
  </p:notesMasterIdLst>
  <p:sldIdLst>
    <p:sldId id="266" r:id="rId2"/>
    <p:sldId id="267" r:id="rId3"/>
    <p:sldId id="268" r:id="rId4"/>
    <p:sldId id="270" r:id="rId5"/>
    <p:sldId id="271" r:id="rId6"/>
    <p:sldId id="258" r:id="rId7"/>
    <p:sldId id="257" r:id="rId8"/>
    <p:sldId id="259" r:id="rId9"/>
    <p:sldId id="260" r:id="rId10"/>
    <p:sldId id="261" r:id="rId11"/>
    <p:sldId id="269" r:id="rId12"/>
    <p:sldId id="262" r:id="rId13"/>
    <p:sldId id="263" r:id="rId14"/>
    <p:sldId id="264" r:id="rId15"/>
    <p:sldId id="265" r:id="rId16"/>
    <p:sldId id="272"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Instrument Sans" pitchFamily="2" charset="0"/>
      <p:regular r:id="rId23"/>
      <p:bold r:id="rId24"/>
      <p:italic r:id="rId25"/>
      <p:boldItalic r:id="rId26"/>
    </p:embeddedFont>
    <p:embeddedFont>
      <p:font typeface="Instrument Sans Medium" pitchFamily="2" charset="0"/>
      <p:regular r:id="rId27"/>
      <p:bold r:id="rId28"/>
      <p:italic r:id="rId29"/>
      <p:boldItalic r:id="rId30"/>
    </p:embeddedFont>
    <p:embeddedFont>
      <p:font typeface="Instrument Sans SemiBold" pitchFamily="2" charset="0"/>
      <p:regular r:id="rId31"/>
      <p:bold r:id="rId32"/>
      <p:italic r:id="rId33"/>
      <p:boldItalic r:id="rId34"/>
    </p:embeddedFont>
    <p:embeddedFont>
      <p:font typeface="Outfit" pitchFamily="2" charset="0"/>
      <p:regular r:id="rId35"/>
      <p:bold r:id="rId36"/>
    </p:embeddedFont>
    <p:embeddedFont>
      <p:font typeface="Outfit SemiBold" pitchFamily="2" charset="0"/>
      <p:regular r:id="rId37"/>
      <p:bold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0"/>
    <p:restoredTop sz="94672"/>
  </p:normalViewPr>
  <p:slideViewPr>
    <p:cSldViewPr snapToGrid="0">
      <p:cViewPr varScale="1">
        <p:scale>
          <a:sx n="132" d="100"/>
          <a:sy n="132" d="100"/>
        </p:scale>
        <p:origin x="432" y="16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presProps" Target="presProps.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5fdda9845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5fdda9845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briefly touch upon a traditional method often used in document analysis and sometimes adapted for paleography: the Bag-of-Words</a:t>
            </a:r>
            <a:br>
              <a:rPr lang="en"/>
            </a:br>
            <a:br>
              <a:rPr lang="en"/>
            </a:br>
            <a:endParaRPr/>
          </a:p>
          <a:p>
            <a:pPr marL="0" lvl="0" indent="0" algn="l" rtl="0">
              <a:spcBef>
                <a:spcPts val="0"/>
              </a:spcBef>
              <a:spcAft>
                <a:spcPts val="0"/>
              </a:spcAft>
              <a:buNone/>
            </a:pPr>
            <a:r>
              <a:rPr lang="en"/>
              <a:t>First, we extract local features or keypoints – think of these as small, distinct visual patterns. For instance, SIFT descriptors are commonly used.</a:t>
            </a:r>
            <a:endParaRPr/>
          </a:p>
          <a:p>
            <a:pPr marL="0" lvl="0" indent="0" algn="l" rtl="0">
              <a:spcBef>
                <a:spcPts val="0"/>
              </a:spcBef>
              <a:spcAft>
                <a:spcPts val="0"/>
              </a:spcAft>
              <a:buNone/>
            </a:pPr>
            <a:endParaRPr/>
          </a:p>
          <a:p>
            <a:pPr marL="0" lvl="0" indent="0" algn="l" rtl="0">
              <a:spcBef>
                <a:spcPts val="0"/>
              </a:spcBef>
              <a:spcAft>
                <a:spcPts val="0"/>
              </a:spcAft>
              <a:buNone/>
            </a:pPr>
            <a:r>
              <a:rPr lang="en"/>
              <a:t>Second, we take all these features from a representative set of images and cluster them to create a 'visual vocabulary' or codebook. Each cluster center represents a prototypical visual 'word'.</a:t>
            </a:r>
            <a:endParaRPr/>
          </a:p>
          <a:p>
            <a:pPr marL="0" lvl="0" indent="0" algn="l" rtl="0">
              <a:spcBef>
                <a:spcPts val="0"/>
              </a:spcBef>
              <a:spcAft>
                <a:spcPts val="0"/>
              </a:spcAft>
              <a:buNone/>
            </a:pPr>
            <a:endParaRPr/>
          </a:p>
          <a:p>
            <a:pPr marL="0" lvl="0" indent="0" algn="l" rtl="0">
              <a:spcBef>
                <a:spcPts val="0"/>
              </a:spcBef>
              <a:spcAft>
                <a:spcPts val="0"/>
              </a:spcAft>
              <a:buNone/>
            </a:pPr>
            <a:r>
              <a:rPr lang="en"/>
              <a:t>Third, any given page is then described by a histogram showing how frequently each of these visual 'words' appears on it.</a:t>
            </a:r>
            <a:endParaRPr/>
          </a:p>
          <a:p>
            <a:pPr marL="0" lvl="0" indent="0" algn="l" rtl="0">
              <a:spcBef>
                <a:spcPts val="0"/>
              </a:spcBef>
              <a:spcAft>
                <a:spcPts val="0"/>
              </a:spcAft>
              <a:buNone/>
            </a:pPr>
            <a:endParaRPr/>
          </a:p>
          <a:p>
            <a:pPr marL="0" lvl="0" indent="0" algn="l" rtl="0">
              <a:spcBef>
                <a:spcPts val="0"/>
              </a:spcBef>
              <a:spcAft>
                <a:spcPts val="0"/>
              </a:spcAft>
              <a:buNone/>
            </a:pPr>
            <a:r>
              <a:rPr lang="en"/>
              <a:t>Finally, to compare two pages, we compare their histograms. Pages with similar histograms are considered visually similar.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5fdda984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35fdda984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briefly touch upon a traditional method often used in document analysis and sometimes adapted for paleography: the Bag-of-Words</a:t>
            </a:r>
            <a:br>
              <a:rPr lang="en"/>
            </a:br>
            <a:br>
              <a:rPr lang="en"/>
            </a:br>
            <a:endParaRPr/>
          </a:p>
          <a:p>
            <a:pPr marL="0" lvl="0" indent="0" algn="l" rtl="0">
              <a:spcBef>
                <a:spcPts val="0"/>
              </a:spcBef>
              <a:spcAft>
                <a:spcPts val="0"/>
              </a:spcAft>
              <a:buNone/>
            </a:pPr>
            <a:r>
              <a:rPr lang="en"/>
              <a:t>First, we extract local features or keypoints – think of these as small, distinct visual patterns. For instance, SIFT descriptors are commonly used.</a:t>
            </a:r>
            <a:endParaRPr/>
          </a:p>
          <a:p>
            <a:pPr marL="0" lvl="0" indent="0" algn="l" rtl="0">
              <a:spcBef>
                <a:spcPts val="0"/>
              </a:spcBef>
              <a:spcAft>
                <a:spcPts val="0"/>
              </a:spcAft>
              <a:buNone/>
            </a:pPr>
            <a:endParaRPr/>
          </a:p>
          <a:p>
            <a:pPr marL="0" lvl="0" indent="0" algn="l" rtl="0">
              <a:spcBef>
                <a:spcPts val="0"/>
              </a:spcBef>
              <a:spcAft>
                <a:spcPts val="0"/>
              </a:spcAft>
              <a:buNone/>
            </a:pPr>
            <a:r>
              <a:rPr lang="en"/>
              <a:t>Second, we take all these features from a representative set of images and cluster them to create a 'visual vocabulary' or codebook. Each cluster center represents a prototypical visual 'word'.</a:t>
            </a:r>
            <a:endParaRPr/>
          </a:p>
          <a:p>
            <a:pPr marL="0" lvl="0" indent="0" algn="l" rtl="0">
              <a:spcBef>
                <a:spcPts val="0"/>
              </a:spcBef>
              <a:spcAft>
                <a:spcPts val="0"/>
              </a:spcAft>
              <a:buNone/>
            </a:pPr>
            <a:endParaRPr/>
          </a:p>
          <a:p>
            <a:pPr marL="0" lvl="0" indent="0" algn="l" rtl="0">
              <a:spcBef>
                <a:spcPts val="0"/>
              </a:spcBef>
              <a:spcAft>
                <a:spcPts val="0"/>
              </a:spcAft>
              <a:buNone/>
            </a:pPr>
            <a:r>
              <a:rPr lang="en"/>
              <a:t>Third, any given page is then described by a histogram showing how frequently each of these visual 'words' appears on it.</a:t>
            </a:r>
            <a:endParaRPr/>
          </a:p>
          <a:p>
            <a:pPr marL="0" lvl="0" indent="0" algn="l" rtl="0">
              <a:spcBef>
                <a:spcPts val="0"/>
              </a:spcBef>
              <a:spcAft>
                <a:spcPts val="0"/>
              </a:spcAft>
              <a:buNone/>
            </a:pPr>
            <a:endParaRPr/>
          </a:p>
          <a:p>
            <a:pPr marL="0" lvl="0" indent="0" algn="l" rtl="0">
              <a:spcBef>
                <a:spcPts val="0"/>
              </a:spcBef>
              <a:spcAft>
                <a:spcPts val="0"/>
              </a:spcAft>
              <a:buNone/>
            </a:pPr>
            <a:r>
              <a:rPr lang="en"/>
              <a:t>Finally, to compare two pages, we compare their histograms. Pages with similar histograms are considered visually similar.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35f1f172de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35f1f172de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1A1C1E"/>
                </a:solidFill>
              </a:rPr>
              <a:t>While BoW is powerful in some contexts, it faces significant challenges when applied to distinguishing scribal hands based on paleographical similarity.</a:t>
            </a:r>
            <a:endParaRPr sz="1050">
              <a:solidFill>
                <a:srgbClr val="1A1C1E"/>
              </a:solidFill>
            </a:endParaRPr>
          </a:p>
          <a:p>
            <a:pPr marL="0" lvl="0" indent="0" algn="l" rtl="0">
              <a:spcBef>
                <a:spcPts val="0"/>
              </a:spcBef>
              <a:spcAft>
                <a:spcPts val="0"/>
              </a:spcAft>
              <a:buClr>
                <a:schemeClr val="dk1"/>
              </a:buClr>
              <a:buSzPts val="1100"/>
              <a:buFont typeface="Arial"/>
              <a:buNone/>
            </a:pPr>
            <a:endParaRPr sz="1050">
              <a:solidFill>
                <a:srgbClr val="1A1C1E"/>
              </a:solidFill>
            </a:endParaRPr>
          </a:p>
          <a:p>
            <a:pPr marL="0" lvl="0" indent="0" algn="l" rtl="0">
              <a:spcBef>
                <a:spcPts val="0"/>
              </a:spcBef>
              <a:spcAft>
                <a:spcPts val="0"/>
              </a:spcAft>
              <a:buNone/>
            </a:pPr>
            <a:r>
              <a:rPr lang="en" sz="1050">
                <a:solidFill>
                  <a:srgbClr val="1A1C1E"/>
                </a:solidFill>
              </a:rPr>
              <a:t>Firstly, BoW typically assumes a fixed set of features for comparison. The number and specific letters present on a page differ greatly, which means their BoW representations can differ even if the handwriting style is identical. Lets say aleph can occur 10 times on one page and 15 in other</a:t>
            </a:r>
            <a:endParaRPr sz="1050">
              <a:solidFill>
                <a:srgbClr val="1A1C1E"/>
              </a:solidFill>
            </a:endParaRPr>
          </a:p>
          <a:p>
            <a:pPr marL="0" lvl="0" indent="0" algn="l" rtl="0">
              <a:spcBef>
                <a:spcPts val="0"/>
              </a:spcBef>
              <a:spcAft>
                <a:spcPts val="0"/>
              </a:spcAft>
              <a:buClr>
                <a:schemeClr val="dk1"/>
              </a:buClr>
              <a:buSzPts val="1100"/>
              <a:buFont typeface="Arial"/>
              <a:buNone/>
            </a:pPr>
            <a:endParaRPr sz="1050">
              <a:solidFill>
                <a:srgbClr val="1A1C1E"/>
              </a:solidFill>
            </a:endParaRPr>
          </a:p>
          <a:p>
            <a:pPr marL="0" lvl="0" indent="0" algn="l" rtl="0">
              <a:spcBef>
                <a:spcPts val="0"/>
              </a:spcBef>
              <a:spcAft>
                <a:spcPts val="0"/>
              </a:spcAft>
              <a:buNone/>
            </a:pPr>
            <a:r>
              <a:rPr lang="en" sz="1050">
                <a:solidFill>
                  <a:srgbClr val="1A1C1E"/>
                </a:solidFill>
              </a:rPr>
              <a:t>Secondly, determining the right number of 'visual words' for the vocabulary is a tricky parameter. There's often no principled way to set this, and it can impact the results. </a:t>
            </a:r>
            <a:endParaRPr sz="1050">
              <a:solidFill>
                <a:srgbClr val="1A1C1E"/>
              </a:solidFill>
            </a:endParaRPr>
          </a:p>
          <a:p>
            <a:pPr marL="0" lvl="0" indent="0" algn="l" rtl="0">
              <a:spcBef>
                <a:spcPts val="0"/>
              </a:spcBef>
              <a:spcAft>
                <a:spcPts val="0"/>
              </a:spcAft>
              <a:buClr>
                <a:schemeClr val="dk1"/>
              </a:buClr>
              <a:buSzPts val="1100"/>
              <a:buFont typeface="Arial"/>
              <a:buNone/>
            </a:pPr>
            <a:endParaRPr sz="1050">
              <a:solidFill>
                <a:srgbClr val="1A1C1E"/>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35fdda9845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35fdda9845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50">
              <a:solidFill>
                <a:srgbClr val="1A1C1E"/>
              </a:solidFill>
            </a:endParaRPr>
          </a:p>
          <a:p>
            <a:pPr marL="0" lvl="0" indent="0" algn="l" rtl="0">
              <a:spcBef>
                <a:spcPts val="0"/>
              </a:spcBef>
              <a:spcAft>
                <a:spcPts val="0"/>
              </a:spcAft>
              <a:buNone/>
            </a:pPr>
            <a:r>
              <a:rPr lang="en" sz="1050">
                <a:solidFill>
                  <a:srgbClr val="1A1C1E"/>
                </a:solidFill>
              </a:rPr>
              <a:t>Finally, crucial but infrequent paleographical features that truly distinguish a scribe might not be frequent to form their own distinct 'visual word' in the BoW vocabulary. They can be lost among more common features, diminishing their discriminatory power.</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35f1f172de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35f1f172de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overcome these limitations, we propose to move from page-level analysis to letter-level paleographical similarity.</a:t>
            </a:r>
            <a:br>
              <a:rPr lang="en"/>
            </a:br>
            <a:endParaRPr/>
          </a:p>
          <a:p>
            <a:pPr marL="0" lvl="0" indent="0" algn="l" rtl="0">
              <a:spcBef>
                <a:spcPts val="0"/>
              </a:spcBef>
              <a:spcAft>
                <a:spcPts val="0"/>
              </a:spcAft>
              <a:buNone/>
            </a:pPr>
            <a:r>
              <a:rPr lang="en"/>
              <a:t>The intuition here is that while the overall content of pages written by a scribe can vary wildly, the way they form individual letters tends to be much more consistent. These individual letterforms carry the scribe's unique handwriting signature.</a:t>
            </a:r>
            <a:br>
              <a:rPr lang="en"/>
            </a:br>
            <a:endParaRPr/>
          </a:p>
          <a:p>
            <a:pPr marL="0" lvl="0" indent="0" algn="l" rtl="0">
              <a:spcBef>
                <a:spcPts val="0"/>
              </a:spcBef>
              <a:spcAft>
                <a:spcPts val="0"/>
              </a:spcAft>
              <a:buNone/>
            </a:pPr>
            <a:r>
              <a:rPr lang="en"/>
              <a:t>So, instead of comparing heterogeneous pages, we aim to compare like with like.</a:t>
            </a:r>
            <a:endParaRPr/>
          </a:p>
          <a:p>
            <a:pPr marL="0" lvl="0" indent="0" algn="l" rtl="0">
              <a:spcBef>
                <a:spcPts val="0"/>
              </a:spcBef>
              <a:spcAft>
                <a:spcPts val="0"/>
              </a:spcAft>
              <a:buNone/>
            </a:pPr>
            <a:r>
              <a:rPr lang="en"/>
              <a:t>For example, we compare a group of Alephs from one page with a group of Alephs from another.</a:t>
            </a:r>
            <a:endParaRPr/>
          </a:p>
          <a:p>
            <a:pPr marL="0" lvl="0" indent="0" algn="l" rtl="0">
              <a:spcBef>
                <a:spcPts val="0"/>
              </a:spcBef>
              <a:spcAft>
                <a:spcPts val="0"/>
              </a:spcAft>
              <a:buNone/>
            </a:pPr>
            <a:endParaRPr/>
          </a:p>
          <a:p>
            <a:pPr marL="0" lvl="0" indent="0" algn="l" rtl="0">
              <a:spcBef>
                <a:spcPts val="0"/>
              </a:spcBef>
              <a:spcAft>
                <a:spcPts val="0"/>
              </a:spcAft>
              <a:buNone/>
            </a:pPr>
            <a:r>
              <a:rPr lang="en"/>
              <a:t>We use techniques like SIFT to find low level features between letter instances. The similarity between two letter instances is then based on how many such features robustly match. Crucially, it's the matching features between two letter samples that drive the similarity, not necessarily the internal frequency of any single feature within one letter.</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35fdda98456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35fdda98456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algorithm processes each page page and automatically crops out individual letter instances. </a:t>
            </a:r>
            <a:endParaRPr/>
          </a:p>
          <a:p>
            <a:pPr marL="0" lvl="0" indent="0" algn="l" rtl="0">
              <a:spcBef>
                <a:spcPts val="0"/>
              </a:spcBef>
              <a:spcAft>
                <a:spcPts val="0"/>
              </a:spcAft>
              <a:buNone/>
            </a:pP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After that for each page we take all its cropped components and cluster them into lets say 'g', number of groups lets say 22 as for each hebrew character For eg:  all the Alephs on that page will cluster together, all the Bets together, and so on. </a:t>
            </a:r>
            <a:endParaRPr>
              <a:solidFill>
                <a:schemeClr val="dk1"/>
              </a:solidFill>
            </a:endParaRPr>
          </a:p>
          <a:p>
            <a:pPr marL="0" lvl="0" indent="0" algn="l" rtl="0">
              <a:spcBef>
                <a:spcPts val="0"/>
              </a:spcBef>
              <a:spcAft>
                <a:spcPts val="0"/>
              </a:spcAft>
              <a:buNone/>
            </a:pPr>
            <a:r>
              <a:rPr lang="en">
                <a:solidFill>
                  <a:schemeClr val="dk1"/>
                </a:solidFill>
              </a:rPr>
              <a:t>We also observe some noisy components within clusters. When applying the Hungarian algorithm, these noisy elements typically do not align well with any true letter instances, resulting in no valid match.</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Importantly, these groups are unlabeled; we don't know which group corresponds to which actual Hebrew letter.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What you're seeing here are some example groups of cropped letters, grouped by character type. </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5fdda98456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35fdda98456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After that We find matching groups between 2 pages using hungarian algorithm</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35fdda9845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35fdda98456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After this the  algorithm finds the best one-to-one matching between the groups from Page A and Page B that maximizes the total similarity.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35f1f172de5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35f1f172de5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Our preliminary results are quite promising.</a:t>
            </a:r>
            <a:endParaRPr/>
          </a:p>
          <a:p>
            <a:pPr marL="0" lvl="0" indent="0" algn="l" rtl="0">
              <a:spcBef>
                <a:spcPts val="0"/>
              </a:spcBef>
              <a:spcAft>
                <a:spcPts val="0"/>
              </a:spcAft>
              <a:buNone/>
            </a:pPr>
            <a:endParaRPr/>
          </a:p>
          <a:p>
            <a:pPr marL="0" lvl="0" indent="0" algn="l" rtl="0">
              <a:spcBef>
                <a:spcPts val="0"/>
              </a:spcBef>
              <a:spcAft>
                <a:spcPts val="0"/>
              </a:spcAft>
              <a:buNone/>
            </a:pPr>
            <a:r>
              <a:rPr lang="en"/>
              <a:t>They tend to support the findings of Judith Olszowy-Schlanger, who, through traditional paleographical analysis, identified six scribes. </a:t>
            </a:r>
            <a:endParaRPr/>
          </a:p>
          <a:p>
            <a:pPr marL="0" lvl="0" indent="0" algn="l" rtl="0">
              <a:spcBef>
                <a:spcPts val="0"/>
              </a:spcBef>
              <a:spcAft>
                <a:spcPts val="0"/>
              </a:spcAft>
              <a:buNone/>
            </a:pPr>
            <a:endParaRPr/>
          </a:p>
          <a:p>
            <a:pPr marL="0" lvl="0" indent="0" algn="l" rtl="0">
              <a:spcBef>
                <a:spcPts val="0"/>
              </a:spcBef>
              <a:spcAft>
                <a:spcPts val="0"/>
              </a:spcAft>
              <a:buNone/>
            </a:pPr>
            <a:r>
              <a:rPr lang="en"/>
              <a:t>This is notably different from the eleven scribes listed in the SfarData database. </a:t>
            </a:r>
            <a:endParaRPr/>
          </a:p>
          <a:p>
            <a:pPr marL="0" lvl="0" indent="0" algn="l" rtl="0">
              <a:spcBef>
                <a:spcPts val="0"/>
              </a:spcBef>
              <a:spcAft>
                <a:spcPts val="0"/>
              </a:spcAft>
              <a:buNone/>
            </a:pPr>
            <a:endParaRPr/>
          </a:p>
          <a:p>
            <a:pPr marL="0" lvl="0" indent="0" algn="l" rtl="0">
              <a:spcBef>
                <a:spcPts val="0"/>
              </a:spcBef>
              <a:spcAft>
                <a:spcPts val="0"/>
              </a:spcAft>
              <a:buNone/>
            </a:pPr>
            <a:r>
              <a:rPr lang="en"/>
              <a:t>Our method has shown instances where specific letters maintain a consistent style across pages that SfarData attributes to be different scribes.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p:cSld name="BLANK_3">
    <p:spTree>
      <p:nvGrpSpPr>
        <p:cNvPr id="1" name="Shape 8"/>
        <p:cNvGrpSpPr/>
        <p:nvPr/>
      </p:nvGrpSpPr>
      <p:grpSpPr>
        <a:xfrm>
          <a:off x="0" y="0"/>
          <a:ext cx="0" cy="0"/>
          <a:chOff x="0" y="0"/>
          <a:chExt cx="0" cy="0"/>
        </a:xfrm>
      </p:grpSpPr>
      <p:sp>
        <p:nvSpPr>
          <p:cNvPr id="9" name="Google Shape;9;p2"/>
          <p:cNvSpPr/>
          <p:nvPr/>
        </p:nvSpPr>
        <p:spPr>
          <a:xfrm flipH="1">
            <a:off x="575775" y="282900"/>
            <a:ext cx="6489000" cy="4574400"/>
          </a:xfrm>
          <a:prstGeom prst="round2DiagRect">
            <a:avLst>
              <a:gd name="adj1" fmla="val 6071"/>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10" name="Google Shape;10;p2"/>
          <p:cNvSpPr/>
          <p:nvPr/>
        </p:nvSpPr>
        <p:spPr>
          <a:xfrm rot="5400000">
            <a:off x="7817600" y="-468900"/>
            <a:ext cx="291000" cy="1794600"/>
          </a:xfrm>
          <a:prstGeom prst="roundRect">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11" name="Google Shape;11;p2"/>
          <p:cNvSpPr/>
          <p:nvPr/>
        </p:nvSpPr>
        <p:spPr>
          <a:xfrm>
            <a:off x="284775" y="282900"/>
            <a:ext cx="291000" cy="45744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12" name="Google Shape;12;p2"/>
          <p:cNvSpPr txBox="1">
            <a:spLocks noGrp="1"/>
          </p:cNvSpPr>
          <p:nvPr>
            <p:ph type="subTitle" idx="1"/>
          </p:nvPr>
        </p:nvSpPr>
        <p:spPr>
          <a:xfrm>
            <a:off x="1008000" y="4285050"/>
            <a:ext cx="1573800" cy="333300"/>
          </a:xfrm>
          <a:prstGeom prst="rect">
            <a:avLst/>
          </a:prstGeom>
        </p:spPr>
        <p:txBody>
          <a:bodyPr spcFirstLastPara="1" wrap="square" lIns="0" tIns="0" rIns="0" bIns="0" anchor="b" anchorCtr="0">
            <a:noAutofit/>
          </a:bodyPr>
          <a:lstStyle>
            <a:lvl1pPr lvl="0">
              <a:spcBef>
                <a:spcPts val="0"/>
              </a:spcBef>
              <a:spcAft>
                <a:spcPts val="0"/>
              </a:spcAft>
              <a:buSzPts val="800"/>
              <a:buFont typeface="Outfit"/>
              <a:buNone/>
              <a:defRPr sz="800">
                <a:latin typeface="Outfit"/>
                <a:ea typeface="Outfit"/>
                <a:cs typeface="Outfit"/>
                <a:sym typeface="Outfit"/>
              </a:defRPr>
            </a:lvl1pPr>
            <a:lvl2pPr lvl="1">
              <a:spcBef>
                <a:spcPts val="0"/>
              </a:spcBef>
              <a:spcAft>
                <a:spcPts val="0"/>
              </a:spcAft>
              <a:buSzPts val="800"/>
              <a:buFont typeface="Outfit"/>
              <a:buNone/>
              <a:defRPr sz="800">
                <a:latin typeface="Outfit"/>
                <a:ea typeface="Outfit"/>
                <a:cs typeface="Outfit"/>
                <a:sym typeface="Outfit"/>
              </a:defRPr>
            </a:lvl2pPr>
            <a:lvl3pPr lvl="2">
              <a:spcBef>
                <a:spcPts val="0"/>
              </a:spcBef>
              <a:spcAft>
                <a:spcPts val="0"/>
              </a:spcAft>
              <a:buSzPts val="800"/>
              <a:buFont typeface="Outfit"/>
              <a:buNone/>
              <a:defRPr sz="800">
                <a:latin typeface="Outfit"/>
                <a:ea typeface="Outfit"/>
                <a:cs typeface="Outfit"/>
                <a:sym typeface="Outfit"/>
              </a:defRPr>
            </a:lvl3pPr>
            <a:lvl4pPr lvl="3">
              <a:spcBef>
                <a:spcPts val="0"/>
              </a:spcBef>
              <a:spcAft>
                <a:spcPts val="0"/>
              </a:spcAft>
              <a:buSzPts val="800"/>
              <a:buFont typeface="Outfit"/>
              <a:buNone/>
              <a:defRPr sz="800">
                <a:latin typeface="Outfit"/>
                <a:ea typeface="Outfit"/>
                <a:cs typeface="Outfit"/>
                <a:sym typeface="Outfit"/>
              </a:defRPr>
            </a:lvl4pPr>
            <a:lvl5pPr lvl="4">
              <a:spcBef>
                <a:spcPts val="0"/>
              </a:spcBef>
              <a:spcAft>
                <a:spcPts val="0"/>
              </a:spcAft>
              <a:buSzPts val="800"/>
              <a:buFont typeface="Outfit"/>
              <a:buNone/>
              <a:defRPr sz="800">
                <a:latin typeface="Outfit"/>
                <a:ea typeface="Outfit"/>
                <a:cs typeface="Outfit"/>
                <a:sym typeface="Outfit"/>
              </a:defRPr>
            </a:lvl5pPr>
            <a:lvl6pPr lvl="5">
              <a:spcBef>
                <a:spcPts val="0"/>
              </a:spcBef>
              <a:spcAft>
                <a:spcPts val="0"/>
              </a:spcAft>
              <a:buSzPts val="800"/>
              <a:buFont typeface="Outfit"/>
              <a:buNone/>
              <a:defRPr sz="800">
                <a:latin typeface="Outfit"/>
                <a:ea typeface="Outfit"/>
                <a:cs typeface="Outfit"/>
                <a:sym typeface="Outfit"/>
              </a:defRPr>
            </a:lvl6pPr>
            <a:lvl7pPr lvl="6">
              <a:spcBef>
                <a:spcPts val="0"/>
              </a:spcBef>
              <a:spcAft>
                <a:spcPts val="0"/>
              </a:spcAft>
              <a:buSzPts val="800"/>
              <a:buFont typeface="Outfit"/>
              <a:buNone/>
              <a:defRPr sz="800">
                <a:latin typeface="Outfit"/>
                <a:ea typeface="Outfit"/>
                <a:cs typeface="Outfit"/>
                <a:sym typeface="Outfit"/>
              </a:defRPr>
            </a:lvl7pPr>
            <a:lvl8pPr lvl="7">
              <a:spcBef>
                <a:spcPts val="0"/>
              </a:spcBef>
              <a:spcAft>
                <a:spcPts val="0"/>
              </a:spcAft>
              <a:buSzPts val="800"/>
              <a:buFont typeface="Outfit"/>
              <a:buNone/>
              <a:defRPr sz="800">
                <a:latin typeface="Outfit"/>
                <a:ea typeface="Outfit"/>
                <a:cs typeface="Outfit"/>
                <a:sym typeface="Outfit"/>
              </a:defRPr>
            </a:lvl8pPr>
            <a:lvl9pPr lvl="8">
              <a:spcBef>
                <a:spcPts val="0"/>
              </a:spcBef>
              <a:spcAft>
                <a:spcPts val="0"/>
              </a:spcAft>
              <a:buSzPts val="800"/>
              <a:buFont typeface="Outfit"/>
              <a:buNone/>
              <a:defRPr sz="800">
                <a:latin typeface="Outfit"/>
                <a:ea typeface="Outfit"/>
                <a:cs typeface="Outfit"/>
                <a:sym typeface="Outfit"/>
              </a:defRPr>
            </a:lvl9pPr>
          </a:lstStyle>
          <a:p>
            <a:endParaRPr/>
          </a:p>
        </p:txBody>
      </p:sp>
      <p:sp>
        <p:nvSpPr>
          <p:cNvPr id="13" name="Google Shape;13;p2"/>
          <p:cNvSpPr txBox="1">
            <a:spLocks noGrp="1"/>
          </p:cNvSpPr>
          <p:nvPr>
            <p:ph type="title"/>
          </p:nvPr>
        </p:nvSpPr>
        <p:spPr>
          <a:xfrm>
            <a:off x="1008000" y="587700"/>
            <a:ext cx="4957200" cy="1223400"/>
          </a:xfrm>
          <a:prstGeom prst="rect">
            <a:avLst/>
          </a:prstGeom>
        </p:spPr>
        <p:txBody>
          <a:bodyPr spcFirstLastPara="1" wrap="square" lIns="0" tIns="0" rIns="0" bIns="0" anchor="t"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4" name="Google Shape;14;p2"/>
          <p:cNvSpPr>
            <a:spLocks noGrp="1"/>
          </p:cNvSpPr>
          <p:nvPr>
            <p:ph type="pic" idx="2"/>
          </p:nvPr>
        </p:nvSpPr>
        <p:spPr>
          <a:xfrm>
            <a:off x="7064850" y="575175"/>
            <a:ext cx="1794600" cy="4283100"/>
          </a:xfrm>
          <a:prstGeom prst="roundRect">
            <a:avLst>
              <a:gd name="adj" fmla="val 16555"/>
            </a:avLst>
          </a:prstGeom>
          <a:noFill/>
          <a:ln>
            <a:noFill/>
          </a:ln>
        </p:spPr>
      </p:sp>
      <p:sp>
        <p:nvSpPr>
          <p:cNvPr id="15" name="Google Shape;15;p2"/>
          <p:cNvSpPr txBox="1">
            <a:spLocks noGrp="1"/>
          </p:cNvSpPr>
          <p:nvPr>
            <p:ph type="subTitle" idx="3"/>
          </p:nvPr>
        </p:nvSpPr>
        <p:spPr>
          <a:xfrm>
            <a:off x="3178225" y="4285050"/>
            <a:ext cx="1573800" cy="333300"/>
          </a:xfrm>
          <a:prstGeom prst="rect">
            <a:avLst/>
          </a:prstGeom>
        </p:spPr>
        <p:txBody>
          <a:bodyPr spcFirstLastPara="1" wrap="square" lIns="0" tIns="0" rIns="0" bIns="0" anchor="b" anchorCtr="0">
            <a:noAutofit/>
          </a:bodyPr>
          <a:lstStyle>
            <a:lvl1pPr lvl="0">
              <a:spcBef>
                <a:spcPts val="0"/>
              </a:spcBef>
              <a:spcAft>
                <a:spcPts val="0"/>
              </a:spcAft>
              <a:buClr>
                <a:schemeClr val="lt1"/>
              </a:buClr>
              <a:buSzPts val="800"/>
              <a:buFont typeface="Outfit"/>
              <a:buNone/>
              <a:defRPr sz="800">
                <a:latin typeface="Outfit"/>
                <a:ea typeface="Outfit"/>
                <a:cs typeface="Outfit"/>
                <a:sym typeface="Outfit"/>
              </a:defRPr>
            </a:lvl1pPr>
            <a:lvl2pPr lvl="1">
              <a:spcBef>
                <a:spcPts val="0"/>
              </a:spcBef>
              <a:spcAft>
                <a:spcPts val="0"/>
              </a:spcAft>
              <a:buClr>
                <a:schemeClr val="lt1"/>
              </a:buClr>
              <a:buSzPts val="800"/>
              <a:buFont typeface="Outfit"/>
              <a:buNone/>
              <a:defRPr sz="800">
                <a:latin typeface="Outfit"/>
                <a:ea typeface="Outfit"/>
                <a:cs typeface="Outfit"/>
                <a:sym typeface="Outfit"/>
              </a:defRPr>
            </a:lvl2pPr>
            <a:lvl3pPr lvl="2">
              <a:spcBef>
                <a:spcPts val="0"/>
              </a:spcBef>
              <a:spcAft>
                <a:spcPts val="0"/>
              </a:spcAft>
              <a:buClr>
                <a:schemeClr val="lt1"/>
              </a:buClr>
              <a:buSzPts val="800"/>
              <a:buFont typeface="Outfit"/>
              <a:buNone/>
              <a:defRPr sz="800">
                <a:latin typeface="Outfit"/>
                <a:ea typeface="Outfit"/>
                <a:cs typeface="Outfit"/>
                <a:sym typeface="Outfit"/>
              </a:defRPr>
            </a:lvl3pPr>
            <a:lvl4pPr lvl="3">
              <a:spcBef>
                <a:spcPts val="0"/>
              </a:spcBef>
              <a:spcAft>
                <a:spcPts val="0"/>
              </a:spcAft>
              <a:buClr>
                <a:schemeClr val="lt1"/>
              </a:buClr>
              <a:buSzPts val="800"/>
              <a:buFont typeface="Outfit"/>
              <a:buNone/>
              <a:defRPr sz="800">
                <a:latin typeface="Outfit"/>
                <a:ea typeface="Outfit"/>
                <a:cs typeface="Outfit"/>
                <a:sym typeface="Outfit"/>
              </a:defRPr>
            </a:lvl4pPr>
            <a:lvl5pPr lvl="4">
              <a:spcBef>
                <a:spcPts val="0"/>
              </a:spcBef>
              <a:spcAft>
                <a:spcPts val="0"/>
              </a:spcAft>
              <a:buClr>
                <a:schemeClr val="lt1"/>
              </a:buClr>
              <a:buSzPts val="800"/>
              <a:buFont typeface="Outfit"/>
              <a:buNone/>
              <a:defRPr sz="800">
                <a:latin typeface="Outfit"/>
                <a:ea typeface="Outfit"/>
                <a:cs typeface="Outfit"/>
                <a:sym typeface="Outfit"/>
              </a:defRPr>
            </a:lvl5pPr>
            <a:lvl6pPr lvl="5">
              <a:spcBef>
                <a:spcPts val="0"/>
              </a:spcBef>
              <a:spcAft>
                <a:spcPts val="0"/>
              </a:spcAft>
              <a:buClr>
                <a:schemeClr val="lt1"/>
              </a:buClr>
              <a:buSzPts val="800"/>
              <a:buFont typeface="Outfit"/>
              <a:buNone/>
              <a:defRPr sz="800">
                <a:latin typeface="Outfit"/>
                <a:ea typeface="Outfit"/>
                <a:cs typeface="Outfit"/>
                <a:sym typeface="Outfit"/>
              </a:defRPr>
            </a:lvl6pPr>
            <a:lvl7pPr lvl="6">
              <a:spcBef>
                <a:spcPts val="0"/>
              </a:spcBef>
              <a:spcAft>
                <a:spcPts val="0"/>
              </a:spcAft>
              <a:buClr>
                <a:schemeClr val="lt1"/>
              </a:buClr>
              <a:buSzPts val="800"/>
              <a:buFont typeface="Outfit"/>
              <a:buNone/>
              <a:defRPr sz="800">
                <a:latin typeface="Outfit"/>
                <a:ea typeface="Outfit"/>
                <a:cs typeface="Outfit"/>
                <a:sym typeface="Outfit"/>
              </a:defRPr>
            </a:lvl7pPr>
            <a:lvl8pPr lvl="7">
              <a:spcBef>
                <a:spcPts val="0"/>
              </a:spcBef>
              <a:spcAft>
                <a:spcPts val="0"/>
              </a:spcAft>
              <a:buClr>
                <a:schemeClr val="lt1"/>
              </a:buClr>
              <a:buSzPts val="800"/>
              <a:buFont typeface="Outfit"/>
              <a:buNone/>
              <a:defRPr sz="800">
                <a:latin typeface="Outfit"/>
                <a:ea typeface="Outfit"/>
                <a:cs typeface="Outfit"/>
                <a:sym typeface="Outfit"/>
              </a:defRPr>
            </a:lvl8pPr>
            <a:lvl9pPr lvl="8">
              <a:spcBef>
                <a:spcPts val="0"/>
              </a:spcBef>
              <a:spcAft>
                <a:spcPts val="0"/>
              </a:spcAft>
              <a:buClr>
                <a:schemeClr val="lt1"/>
              </a:buClr>
              <a:buSzPts val="800"/>
              <a:buFont typeface="Outfit"/>
              <a:buNone/>
              <a:defRPr sz="800">
                <a:latin typeface="Outfit"/>
                <a:ea typeface="Outfit"/>
                <a:cs typeface="Outfit"/>
                <a:sym typeface="Outfi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ree big ideas - Alt 3">
  <p:cSld name="BLANK_1_1_1_1_1_1_1_1_1_1_1_1_1_1_3">
    <p:spTree>
      <p:nvGrpSpPr>
        <p:cNvPr id="1" name="Shape 92"/>
        <p:cNvGrpSpPr/>
        <p:nvPr/>
      </p:nvGrpSpPr>
      <p:grpSpPr>
        <a:xfrm>
          <a:off x="0" y="0"/>
          <a:ext cx="0" cy="0"/>
          <a:chOff x="0" y="0"/>
          <a:chExt cx="0" cy="0"/>
        </a:xfrm>
      </p:grpSpPr>
      <p:sp>
        <p:nvSpPr>
          <p:cNvPr id="93" name="Google Shape;93;p12"/>
          <p:cNvSpPr txBox="1">
            <a:spLocks noGrp="1"/>
          </p:cNvSpPr>
          <p:nvPr>
            <p:ph type="title"/>
          </p:nvPr>
        </p:nvSpPr>
        <p:spPr>
          <a:xfrm>
            <a:off x="1731400" y="435300"/>
            <a:ext cx="35106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94" name="Google Shape;94;p12"/>
          <p:cNvSpPr txBox="1">
            <a:spLocks noGrp="1"/>
          </p:cNvSpPr>
          <p:nvPr>
            <p:ph type="body" idx="1"/>
          </p:nvPr>
        </p:nvSpPr>
        <p:spPr>
          <a:xfrm>
            <a:off x="5348925" y="779548"/>
            <a:ext cx="3510600" cy="7833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5" name="Google Shape;95;p12"/>
          <p:cNvSpPr txBox="1">
            <a:spLocks noGrp="1"/>
          </p:cNvSpPr>
          <p:nvPr>
            <p:ph type="title" idx="2"/>
          </p:nvPr>
        </p:nvSpPr>
        <p:spPr>
          <a:xfrm>
            <a:off x="5348925" y="286031"/>
            <a:ext cx="3378900" cy="4308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800">
                <a:latin typeface="Outfit SemiBold"/>
                <a:ea typeface="Outfit SemiBold"/>
                <a:cs typeface="Outfit SemiBold"/>
                <a:sym typeface="Outfit SemiBold"/>
              </a:defRPr>
            </a:lvl2pPr>
            <a:lvl3pPr lvl="2">
              <a:lnSpc>
                <a:spcPct val="115000"/>
              </a:lnSpc>
              <a:spcBef>
                <a:spcPts val="0"/>
              </a:spcBef>
              <a:spcAft>
                <a:spcPts val="0"/>
              </a:spcAft>
              <a:buNone/>
              <a:defRPr sz="1800">
                <a:latin typeface="Outfit SemiBold"/>
                <a:ea typeface="Outfit SemiBold"/>
                <a:cs typeface="Outfit SemiBold"/>
                <a:sym typeface="Outfit SemiBold"/>
              </a:defRPr>
            </a:lvl3pPr>
            <a:lvl4pPr lvl="3">
              <a:lnSpc>
                <a:spcPct val="115000"/>
              </a:lnSpc>
              <a:spcBef>
                <a:spcPts val="0"/>
              </a:spcBef>
              <a:spcAft>
                <a:spcPts val="0"/>
              </a:spcAft>
              <a:buNone/>
              <a:defRPr sz="1800">
                <a:latin typeface="Outfit SemiBold"/>
                <a:ea typeface="Outfit SemiBold"/>
                <a:cs typeface="Outfit SemiBold"/>
                <a:sym typeface="Outfit SemiBold"/>
              </a:defRPr>
            </a:lvl4pPr>
            <a:lvl5pPr lvl="4">
              <a:lnSpc>
                <a:spcPct val="115000"/>
              </a:lnSpc>
              <a:spcBef>
                <a:spcPts val="0"/>
              </a:spcBef>
              <a:spcAft>
                <a:spcPts val="0"/>
              </a:spcAft>
              <a:buNone/>
              <a:defRPr sz="1800">
                <a:latin typeface="Outfit SemiBold"/>
                <a:ea typeface="Outfit SemiBold"/>
                <a:cs typeface="Outfit SemiBold"/>
                <a:sym typeface="Outfit SemiBold"/>
              </a:defRPr>
            </a:lvl5pPr>
            <a:lvl6pPr lvl="5">
              <a:lnSpc>
                <a:spcPct val="115000"/>
              </a:lnSpc>
              <a:spcBef>
                <a:spcPts val="0"/>
              </a:spcBef>
              <a:spcAft>
                <a:spcPts val="0"/>
              </a:spcAft>
              <a:buNone/>
              <a:defRPr sz="1800">
                <a:latin typeface="Outfit SemiBold"/>
                <a:ea typeface="Outfit SemiBold"/>
                <a:cs typeface="Outfit SemiBold"/>
                <a:sym typeface="Outfit SemiBold"/>
              </a:defRPr>
            </a:lvl6pPr>
            <a:lvl7pPr lvl="6">
              <a:lnSpc>
                <a:spcPct val="115000"/>
              </a:lnSpc>
              <a:spcBef>
                <a:spcPts val="0"/>
              </a:spcBef>
              <a:spcAft>
                <a:spcPts val="0"/>
              </a:spcAft>
              <a:buNone/>
              <a:defRPr sz="1800">
                <a:latin typeface="Outfit SemiBold"/>
                <a:ea typeface="Outfit SemiBold"/>
                <a:cs typeface="Outfit SemiBold"/>
                <a:sym typeface="Outfit SemiBold"/>
              </a:defRPr>
            </a:lvl7pPr>
            <a:lvl8pPr lvl="7">
              <a:lnSpc>
                <a:spcPct val="115000"/>
              </a:lnSpc>
              <a:spcBef>
                <a:spcPts val="0"/>
              </a:spcBef>
              <a:spcAft>
                <a:spcPts val="0"/>
              </a:spcAft>
              <a:buNone/>
              <a:defRPr sz="1800">
                <a:latin typeface="Outfit SemiBold"/>
                <a:ea typeface="Outfit SemiBold"/>
                <a:cs typeface="Outfit SemiBold"/>
                <a:sym typeface="Outfit SemiBold"/>
              </a:defRPr>
            </a:lvl8pPr>
            <a:lvl9pPr lvl="8">
              <a:lnSpc>
                <a:spcPct val="115000"/>
              </a:lnSpc>
              <a:spcBef>
                <a:spcPts val="0"/>
              </a:spcBef>
              <a:spcAft>
                <a:spcPts val="0"/>
              </a:spcAft>
              <a:buNone/>
              <a:defRPr sz="1800">
                <a:latin typeface="Outfit SemiBold"/>
                <a:ea typeface="Outfit SemiBold"/>
                <a:cs typeface="Outfit SemiBold"/>
                <a:sym typeface="Outfit SemiBold"/>
              </a:defRPr>
            </a:lvl9pPr>
          </a:lstStyle>
          <a:p>
            <a:endParaRPr/>
          </a:p>
        </p:txBody>
      </p:sp>
      <p:sp>
        <p:nvSpPr>
          <p:cNvPr id="96" name="Google Shape;96;p12"/>
          <p:cNvSpPr txBox="1">
            <a:spLocks noGrp="1"/>
          </p:cNvSpPr>
          <p:nvPr>
            <p:ph type="body" idx="3"/>
          </p:nvPr>
        </p:nvSpPr>
        <p:spPr>
          <a:xfrm>
            <a:off x="5348925" y="2225851"/>
            <a:ext cx="3510600" cy="7833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7" name="Google Shape;97;p12"/>
          <p:cNvSpPr txBox="1">
            <a:spLocks noGrp="1"/>
          </p:cNvSpPr>
          <p:nvPr>
            <p:ph type="title" idx="4"/>
          </p:nvPr>
        </p:nvSpPr>
        <p:spPr>
          <a:xfrm>
            <a:off x="5348925" y="1767224"/>
            <a:ext cx="3378900" cy="3957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800">
                <a:latin typeface="Outfit SemiBold"/>
                <a:ea typeface="Outfit SemiBold"/>
                <a:cs typeface="Outfit SemiBold"/>
                <a:sym typeface="Outfit SemiBold"/>
              </a:defRPr>
            </a:lvl2pPr>
            <a:lvl3pPr lvl="2">
              <a:lnSpc>
                <a:spcPct val="115000"/>
              </a:lnSpc>
              <a:spcBef>
                <a:spcPts val="0"/>
              </a:spcBef>
              <a:spcAft>
                <a:spcPts val="0"/>
              </a:spcAft>
              <a:buNone/>
              <a:defRPr sz="1800">
                <a:latin typeface="Outfit SemiBold"/>
                <a:ea typeface="Outfit SemiBold"/>
                <a:cs typeface="Outfit SemiBold"/>
                <a:sym typeface="Outfit SemiBold"/>
              </a:defRPr>
            </a:lvl3pPr>
            <a:lvl4pPr lvl="3">
              <a:lnSpc>
                <a:spcPct val="115000"/>
              </a:lnSpc>
              <a:spcBef>
                <a:spcPts val="0"/>
              </a:spcBef>
              <a:spcAft>
                <a:spcPts val="0"/>
              </a:spcAft>
              <a:buNone/>
              <a:defRPr sz="1800">
                <a:latin typeface="Outfit SemiBold"/>
                <a:ea typeface="Outfit SemiBold"/>
                <a:cs typeface="Outfit SemiBold"/>
                <a:sym typeface="Outfit SemiBold"/>
              </a:defRPr>
            </a:lvl4pPr>
            <a:lvl5pPr lvl="4">
              <a:lnSpc>
                <a:spcPct val="115000"/>
              </a:lnSpc>
              <a:spcBef>
                <a:spcPts val="0"/>
              </a:spcBef>
              <a:spcAft>
                <a:spcPts val="0"/>
              </a:spcAft>
              <a:buNone/>
              <a:defRPr sz="1800">
                <a:latin typeface="Outfit SemiBold"/>
                <a:ea typeface="Outfit SemiBold"/>
                <a:cs typeface="Outfit SemiBold"/>
                <a:sym typeface="Outfit SemiBold"/>
              </a:defRPr>
            </a:lvl5pPr>
            <a:lvl6pPr lvl="5">
              <a:lnSpc>
                <a:spcPct val="115000"/>
              </a:lnSpc>
              <a:spcBef>
                <a:spcPts val="0"/>
              </a:spcBef>
              <a:spcAft>
                <a:spcPts val="0"/>
              </a:spcAft>
              <a:buNone/>
              <a:defRPr sz="1800">
                <a:latin typeface="Outfit SemiBold"/>
                <a:ea typeface="Outfit SemiBold"/>
                <a:cs typeface="Outfit SemiBold"/>
                <a:sym typeface="Outfit SemiBold"/>
              </a:defRPr>
            </a:lvl6pPr>
            <a:lvl7pPr lvl="6">
              <a:lnSpc>
                <a:spcPct val="115000"/>
              </a:lnSpc>
              <a:spcBef>
                <a:spcPts val="0"/>
              </a:spcBef>
              <a:spcAft>
                <a:spcPts val="0"/>
              </a:spcAft>
              <a:buNone/>
              <a:defRPr sz="1800">
                <a:latin typeface="Outfit SemiBold"/>
                <a:ea typeface="Outfit SemiBold"/>
                <a:cs typeface="Outfit SemiBold"/>
                <a:sym typeface="Outfit SemiBold"/>
              </a:defRPr>
            </a:lvl7pPr>
            <a:lvl8pPr lvl="7">
              <a:lnSpc>
                <a:spcPct val="115000"/>
              </a:lnSpc>
              <a:spcBef>
                <a:spcPts val="0"/>
              </a:spcBef>
              <a:spcAft>
                <a:spcPts val="0"/>
              </a:spcAft>
              <a:buNone/>
              <a:defRPr sz="1800">
                <a:latin typeface="Outfit SemiBold"/>
                <a:ea typeface="Outfit SemiBold"/>
                <a:cs typeface="Outfit SemiBold"/>
                <a:sym typeface="Outfit SemiBold"/>
              </a:defRPr>
            </a:lvl8pPr>
            <a:lvl9pPr lvl="8">
              <a:lnSpc>
                <a:spcPct val="115000"/>
              </a:lnSpc>
              <a:spcBef>
                <a:spcPts val="0"/>
              </a:spcBef>
              <a:spcAft>
                <a:spcPts val="0"/>
              </a:spcAft>
              <a:buNone/>
              <a:defRPr sz="1800">
                <a:latin typeface="Outfit SemiBold"/>
                <a:ea typeface="Outfit SemiBold"/>
                <a:cs typeface="Outfit SemiBold"/>
                <a:sym typeface="Outfit SemiBold"/>
              </a:defRPr>
            </a:lvl9pPr>
          </a:lstStyle>
          <a:p>
            <a:endParaRPr/>
          </a:p>
        </p:txBody>
      </p:sp>
      <p:sp>
        <p:nvSpPr>
          <p:cNvPr id="98" name="Google Shape;98;p12"/>
          <p:cNvSpPr txBox="1">
            <a:spLocks noGrp="1"/>
          </p:cNvSpPr>
          <p:nvPr>
            <p:ph type="body" idx="5"/>
          </p:nvPr>
        </p:nvSpPr>
        <p:spPr>
          <a:xfrm>
            <a:off x="5348925" y="3672155"/>
            <a:ext cx="3510600" cy="783300"/>
          </a:xfrm>
          <a:prstGeom prst="rect">
            <a:avLst/>
          </a:prstGeom>
        </p:spPr>
        <p:txBody>
          <a:bodyPr spcFirstLastPara="1" wrap="square" lIns="182875" tIns="0" rIns="182875" bIns="0" anchor="t" anchorCtr="0">
            <a:no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99" name="Google Shape;99;p12"/>
          <p:cNvSpPr txBox="1">
            <a:spLocks noGrp="1"/>
          </p:cNvSpPr>
          <p:nvPr>
            <p:ph type="title" idx="6"/>
          </p:nvPr>
        </p:nvSpPr>
        <p:spPr>
          <a:xfrm>
            <a:off x="5348925" y="3251722"/>
            <a:ext cx="3378900" cy="3576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solidFill>
                  <a:schemeClr val="lt2"/>
                </a:solidFill>
                <a:latin typeface="Outfit SemiBold"/>
                <a:ea typeface="Outfit SemiBold"/>
                <a:cs typeface="Outfit SemiBold"/>
                <a:sym typeface="Outfit SemiBold"/>
              </a:defRPr>
            </a:lvl1pPr>
            <a:lvl2pPr lvl="1">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2pPr>
            <a:lvl3pPr lvl="2">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3pPr>
            <a:lvl4pPr lvl="3">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4pPr>
            <a:lvl5pPr lvl="4">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5pPr>
            <a:lvl6pPr lvl="5">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6pPr>
            <a:lvl7pPr lvl="6">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7pPr>
            <a:lvl8pPr lvl="7">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8pPr>
            <a:lvl9pPr lvl="8">
              <a:lnSpc>
                <a:spcPct val="115000"/>
              </a:lnSpc>
              <a:spcBef>
                <a:spcPts val="0"/>
              </a:spcBef>
              <a:spcAft>
                <a:spcPts val="0"/>
              </a:spcAft>
              <a:buNone/>
              <a:defRPr sz="1800">
                <a:solidFill>
                  <a:schemeClr val="lt2"/>
                </a:solidFill>
                <a:latin typeface="Outfit SemiBold"/>
                <a:ea typeface="Outfit SemiBold"/>
                <a:cs typeface="Outfit SemiBold"/>
                <a:sym typeface="Outfit SemiBold"/>
              </a:defRPr>
            </a:lvl9pPr>
          </a:lstStyle>
          <a:p>
            <a:endParaRPr/>
          </a:p>
        </p:txBody>
      </p:sp>
      <p:sp>
        <p:nvSpPr>
          <p:cNvPr id="100" name="Google Shape;100;p12"/>
          <p:cNvSpPr txBox="1">
            <a:spLocks noGrp="1"/>
          </p:cNvSpPr>
          <p:nvPr>
            <p:ph type="subTitle" idx="7"/>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101" name="Google Shape;101;p12"/>
          <p:cNvSpPr txBox="1">
            <a:spLocks noGrp="1"/>
          </p:cNvSpPr>
          <p:nvPr>
            <p:ph type="subTitle" idx="8"/>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02" name="Google Shape;102;p12"/>
          <p:cNvSpPr txBox="1">
            <a:spLocks noGrp="1"/>
          </p:cNvSpPr>
          <p:nvPr>
            <p:ph type="subTitle" idx="9"/>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ree big ideas - Alt 4">
  <p:cSld name="BLANK_1_1_1_1_1_1_1_1_1_1_1_1_1_1_4">
    <p:spTree>
      <p:nvGrpSpPr>
        <p:cNvPr id="1" name="Shape 103"/>
        <p:cNvGrpSpPr/>
        <p:nvPr/>
      </p:nvGrpSpPr>
      <p:grpSpPr>
        <a:xfrm>
          <a:off x="0" y="0"/>
          <a:ext cx="0" cy="0"/>
          <a:chOff x="0" y="0"/>
          <a:chExt cx="0" cy="0"/>
        </a:xfrm>
      </p:grpSpPr>
      <p:sp>
        <p:nvSpPr>
          <p:cNvPr id="104" name="Google Shape;104;p13"/>
          <p:cNvSpPr txBox="1">
            <a:spLocks noGrp="1"/>
          </p:cNvSpPr>
          <p:nvPr>
            <p:ph type="body" idx="1"/>
          </p:nvPr>
        </p:nvSpPr>
        <p:spPr>
          <a:xfrm>
            <a:off x="6554750" y="2509703"/>
            <a:ext cx="2304900" cy="2125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05" name="Google Shape;105;p13"/>
          <p:cNvSpPr txBox="1">
            <a:spLocks noGrp="1"/>
          </p:cNvSpPr>
          <p:nvPr>
            <p:ph type="body" idx="2"/>
          </p:nvPr>
        </p:nvSpPr>
        <p:spPr>
          <a:xfrm>
            <a:off x="1731400" y="2509703"/>
            <a:ext cx="2304900" cy="2125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06" name="Google Shape;106;p13"/>
          <p:cNvSpPr txBox="1">
            <a:spLocks noGrp="1"/>
          </p:cNvSpPr>
          <p:nvPr>
            <p:ph type="body" idx="3"/>
          </p:nvPr>
        </p:nvSpPr>
        <p:spPr>
          <a:xfrm>
            <a:off x="4143075" y="2509703"/>
            <a:ext cx="2304900" cy="2125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07" name="Google Shape;107;p13"/>
          <p:cNvSpPr txBox="1">
            <a:spLocks noGrp="1"/>
          </p:cNvSpPr>
          <p:nvPr>
            <p:ph type="title"/>
          </p:nvPr>
        </p:nvSpPr>
        <p:spPr>
          <a:xfrm>
            <a:off x="1731400" y="806900"/>
            <a:ext cx="20640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08" name="Google Shape;108;p13"/>
          <p:cNvSpPr txBox="1">
            <a:spLocks noGrp="1"/>
          </p:cNvSpPr>
          <p:nvPr>
            <p:ph type="subTitle" idx="4"/>
          </p:nvPr>
        </p:nvSpPr>
        <p:spPr>
          <a:xfrm>
            <a:off x="1731400" y="400075"/>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09" name="Google Shape;109;p13"/>
          <p:cNvSpPr txBox="1">
            <a:spLocks noGrp="1"/>
          </p:cNvSpPr>
          <p:nvPr>
            <p:ph type="title" idx="5"/>
          </p:nvPr>
        </p:nvSpPr>
        <p:spPr>
          <a:xfrm>
            <a:off x="4143075" y="806900"/>
            <a:ext cx="20640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10" name="Google Shape;110;p13"/>
          <p:cNvSpPr txBox="1">
            <a:spLocks noGrp="1"/>
          </p:cNvSpPr>
          <p:nvPr>
            <p:ph type="subTitle" idx="6"/>
          </p:nvPr>
        </p:nvSpPr>
        <p:spPr>
          <a:xfrm>
            <a:off x="4143075" y="400075"/>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11" name="Google Shape;111;p13"/>
          <p:cNvSpPr txBox="1">
            <a:spLocks noGrp="1"/>
          </p:cNvSpPr>
          <p:nvPr>
            <p:ph type="title" idx="7"/>
          </p:nvPr>
        </p:nvSpPr>
        <p:spPr>
          <a:xfrm>
            <a:off x="6554750" y="806900"/>
            <a:ext cx="20640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12" name="Google Shape;112;p13"/>
          <p:cNvSpPr txBox="1">
            <a:spLocks noGrp="1"/>
          </p:cNvSpPr>
          <p:nvPr>
            <p:ph type="subTitle" idx="8"/>
          </p:nvPr>
        </p:nvSpPr>
        <p:spPr>
          <a:xfrm>
            <a:off x="6554750" y="400075"/>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13" name="Google Shape;113;p13"/>
          <p:cNvSpPr txBox="1">
            <a:spLocks noGrp="1"/>
          </p:cNvSpPr>
          <p:nvPr>
            <p:ph type="subTitle" idx="9"/>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114" name="Google Shape;114;p13"/>
          <p:cNvSpPr txBox="1">
            <a:spLocks noGrp="1"/>
          </p:cNvSpPr>
          <p:nvPr>
            <p:ph type="subTitle" idx="13"/>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15" name="Google Shape;115;p13"/>
          <p:cNvSpPr txBox="1">
            <a:spLocks noGrp="1"/>
          </p:cNvSpPr>
          <p:nvPr>
            <p:ph type="subTitle" idx="14"/>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big ideas - Alt 5">
  <p:cSld name="BLANK_1_1_1_1_1_1_1_1_1_1_1_1_1_1_4_1">
    <p:spTree>
      <p:nvGrpSpPr>
        <p:cNvPr id="1" name="Shape 116"/>
        <p:cNvGrpSpPr/>
        <p:nvPr/>
      </p:nvGrpSpPr>
      <p:grpSpPr>
        <a:xfrm>
          <a:off x="0" y="0"/>
          <a:ext cx="0" cy="0"/>
          <a:chOff x="0" y="0"/>
          <a:chExt cx="0" cy="0"/>
        </a:xfrm>
      </p:grpSpPr>
      <p:sp>
        <p:nvSpPr>
          <p:cNvPr id="117" name="Google Shape;117;p14"/>
          <p:cNvSpPr txBox="1">
            <a:spLocks noGrp="1"/>
          </p:cNvSpPr>
          <p:nvPr>
            <p:ph type="subTitle" idx="1"/>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118" name="Google Shape;118;p14"/>
          <p:cNvSpPr txBox="1">
            <a:spLocks noGrp="1"/>
          </p:cNvSpPr>
          <p:nvPr>
            <p:ph type="body" idx="2"/>
          </p:nvPr>
        </p:nvSpPr>
        <p:spPr>
          <a:xfrm>
            <a:off x="1731400" y="3634076"/>
            <a:ext cx="2304900" cy="10008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19" name="Google Shape;119;p14"/>
          <p:cNvSpPr txBox="1">
            <a:spLocks noGrp="1"/>
          </p:cNvSpPr>
          <p:nvPr>
            <p:ph type="body" idx="3"/>
          </p:nvPr>
        </p:nvSpPr>
        <p:spPr>
          <a:xfrm>
            <a:off x="4143963" y="3634076"/>
            <a:ext cx="2304900" cy="10008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20" name="Google Shape;120;p14"/>
          <p:cNvSpPr txBox="1">
            <a:spLocks noGrp="1"/>
          </p:cNvSpPr>
          <p:nvPr>
            <p:ph type="body" idx="4"/>
          </p:nvPr>
        </p:nvSpPr>
        <p:spPr>
          <a:xfrm>
            <a:off x="6556525" y="3634076"/>
            <a:ext cx="2304900" cy="10008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21" name="Google Shape;121;p14"/>
          <p:cNvSpPr>
            <a:spLocks noGrp="1"/>
          </p:cNvSpPr>
          <p:nvPr>
            <p:ph type="pic" idx="5"/>
          </p:nvPr>
        </p:nvSpPr>
        <p:spPr>
          <a:xfrm>
            <a:off x="1733625" y="1872750"/>
            <a:ext cx="2304000" cy="748500"/>
          </a:xfrm>
          <a:prstGeom prst="roundRect">
            <a:avLst>
              <a:gd name="adj" fmla="val 15661"/>
            </a:avLst>
          </a:prstGeom>
          <a:noFill/>
          <a:ln>
            <a:noFill/>
          </a:ln>
        </p:spPr>
      </p:sp>
      <p:sp>
        <p:nvSpPr>
          <p:cNvPr id="122" name="Google Shape;122;p14"/>
          <p:cNvSpPr>
            <a:spLocks noGrp="1"/>
          </p:cNvSpPr>
          <p:nvPr>
            <p:ph type="pic" idx="6"/>
          </p:nvPr>
        </p:nvSpPr>
        <p:spPr>
          <a:xfrm>
            <a:off x="4144025" y="1872750"/>
            <a:ext cx="2304000" cy="1075500"/>
          </a:xfrm>
          <a:prstGeom prst="roundRect">
            <a:avLst>
              <a:gd name="adj" fmla="val 13968"/>
            </a:avLst>
          </a:prstGeom>
          <a:noFill/>
          <a:ln>
            <a:noFill/>
          </a:ln>
        </p:spPr>
      </p:sp>
      <p:sp>
        <p:nvSpPr>
          <p:cNvPr id="123" name="Google Shape;123;p14"/>
          <p:cNvSpPr>
            <a:spLocks noGrp="1"/>
          </p:cNvSpPr>
          <p:nvPr>
            <p:ph type="pic" idx="7"/>
          </p:nvPr>
        </p:nvSpPr>
        <p:spPr>
          <a:xfrm>
            <a:off x="6556525" y="1872750"/>
            <a:ext cx="2304000" cy="1286700"/>
          </a:xfrm>
          <a:prstGeom prst="roundRect">
            <a:avLst>
              <a:gd name="adj" fmla="val 12543"/>
            </a:avLst>
          </a:prstGeom>
          <a:noFill/>
          <a:ln>
            <a:noFill/>
          </a:ln>
        </p:spPr>
      </p:sp>
      <p:sp>
        <p:nvSpPr>
          <p:cNvPr id="124" name="Google Shape;124;p14"/>
          <p:cNvSpPr txBox="1">
            <a:spLocks noGrp="1"/>
          </p:cNvSpPr>
          <p:nvPr>
            <p:ph type="title"/>
          </p:nvPr>
        </p:nvSpPr>
        <p:spPr>
          <a:xfrm>
            <a:off x="1731400" y="282900"/>
            <a:ext cx="71280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25" name="Google Shape;125;p14"/>
          <p:cNvSpPr txBox="1">
            <a:spLocks noGrp="1"/>
          </p:cNvSpPr>
          <p:nvPr>
            <p:ph type="title" idx="8"/>
          </p:nvPr>
        </p:nvSpPr>
        <p:spPr>
          <a:xfrm>
            <a:off x="1731400" y="2623350"/>
            <a:ext cx="1873200" cy="5274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200"/>
            </a:lvl1pPr>
            <a:lvl2pPr lvl="1">
              <a:lnSpc>
                <a:spcPct val="115000"/>
              </a:lnSpc>
              <a:spcBef>
                <a:spcPts val="0"/>
              </a:spcBef>
              <a:spcAft>
                <a:spcPts val="0"/>
              </a:spcAft>
              <a:buNone/>
              <a:defRPr sz="1200"/>
            </a:lvl2pPr>
            <a:lvl3pPr lvl="2">
              <a:lnSpc>
                <a:spcPct val="115000"/>
              </a:lnSpc>
              <a:spcBef>
                <a:spcPts val="0"/>
              </a:spcBef>
              <a:spcAft>
                <a:spcPts val="0"/>
              </a:spcAft>
              <a:buNone/>
              <a:defRPr sz="1200"/>
            </a:lvl3pPr>
            <a:lvl4pPr lvl="3">
              <a:lnSpc>
                <a:spcPct val="115000"/>
              </a:lnSpc>
              <a:spcBef>
                <a:spcPts val="0"/>
              </a:spcBef>
              <a:spcAft>
                <a:spcPts val="0"/>
              </a:spcAft>
              <a:buNone/>
              <a:defRPr sz="1200"/>
            </a:lvl4pPr>
            <a:lvl5pPr lvl="4">
              <a:lnSpc>
                <a:spcPct val="115000"/>
              </a:lnSpc>
              <a:spcBef>
                <a:spcPts val="0"/>
              </a:spcBef>
              <a:spcAft>
                <a:spcPts val="0"/>
              </a:spcAft>
              <a:buNone/>
              <a:defRPr sz="1200"/>
            </a:lvl5pPr>
            <a:lvl6pPr lvl="5">
              <a:lnSpc>
                <a:spcPct val="115000"/>
              </a:lnSpc>
              <a:spcBef>
                <a:spcPts val="0"/>
              </a:spcBef>
              <a:spcAft>
                <a:spcPts val="0"/>
              </a:spcAft>
              <a:buNone/>
              <a:defRPr sz="1200"/>
            </a:lvl6pPr>
            <a:lvl7pPr lvl="6">
              <a:lnSpc>
                <a:spcPct val="115000"/>
              </a:lnSpc>
              <a:spcBef>
                <a:spcPts val="0"/>
              </a:spcBef>
              <a:spcAft>
                <a:spcPts val="0"/>
              </a:spcAft>
              <a:buNone/>
              <a:defRPr sz="1200"/>
            </a:lvl7pPr>
            <a:lvl8pPr lvl="7">
              <a:lnSpc>
                <a:spcPct val="115000"/>
              </a:lnSpc>
              <a:spcBef>
                <a:spcPts val="0"/>
              </a:spcBef>
              <a:spcAft>
                <a:spcPts val="0"/>
              </a:spcAft>
              <a:buNone/>
              <a:defRPr sz="1200"/>
            </a:lvl8pPr>
            <a:lvl9pPr lvl="8">
              <a:lnSpc>
                <a:spcPct val="115000"/>
              </a:lnSpc>
              <a:spcBef>
                <a:spcPts val="0"/>
              </a:spcBef>
              <a:spcAft>
                <a:spcPts val="0"/>
              </a:spcAft>
              <a:buNone/>
              <a:defRPr sz="1200"/>
            </a:lvl9pPr>
          </a:lstStyle>
          <a:p>
            <a:endParaRPr/>
          </a:p>
        </p:txBody>
      </p:sp>
      <p:sp>
        <p:nvSpPr>
          <p:cNvPr id="126" name="Google Shape;126;p14"/>
          <p:cNvSpPr txBox="1">
            <a:spLocks noGrp="1"/>
          </p:cNvSpPr>
          <p:nvPr>
            <p:ph type="title" idx="9"/>
          </p:nvPr>
        </p:nvSpPr>
        <p:spPr>
          <a:xfrm>
            <a:off x="4143963" y="2984550"/>
            <a:ext cx="1873200" cy="5274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200"/>
            </a:lvl1pPr>
            <a:lvl2pPr lvl="1">
              <a:lnSpc>
                <a:spcPct val="115000"/>
              </a:lnSpc>
              <a:spcBef>
                <a:spcPts val="0"/>
              </a:spcBef>
              <a:spcAft>
                <a:spcPts val="0"/>
              </a:spcAft>
              <a:buNone/>
              <a:defRPr sz="1200"/>
            </a:lvl2pPr>
            <a:lvl3pPr lvl="2">
              <a:lnSpc>
                <a:spcPct val="115000"/>
              </a:lnSpc>
              <a:spcBef>
                <a:spcPts val="0"/>
              </a:spcBef>
              <a:spcAft>
                <a:spcPts val="0"/>
              </a:spcAft>
              <a:buNone/>
              <a:defRPr sz="1200"/>
            </a:lvl3pPr>
            <a:lvl4pPr lvl="3">
              <a:lnSpc>
                <a:spcPct val="115000"/>
              </a:lnSpc>
              <a:spcBef>
                <a:spcPts val="0"/>
              </a:spcBef>
              <a:spcAft>
                <a:spcPts val="0"/>
              </a:spcAft>
              <a:buNone/>
              <a:defRPr sz="1200"/>
            </a:lvl4pPr>
            <a:lvl5pPr lvl="4">
              <a:lnSpc>
                <a:spcPct val="115000"/>
              </a:lnSpc>
              <a:spcBef>
                <a:spcPts val="0"/>
              </a:spcBef>
              <a:spcAft>
                <a:spcPts val="0"/>
              </a:spcAft>
              <a:buNone/>
              <a:defRPr sz="1200"/>
            </a:lvl5pPr>
            <a:lvl6pPr lvl="5">
              <a:lnSpc>
                <a:spcPct val="115000"/>
              </a:lnSpc>
              <a:spcBef>
                <a:spcPts val="0"/>
              </a:spcBef>
              <a:spcAft>
                <a:spcPts val="0"/>
              </a:spcAft>
              <a:buNone/>
              <a:defRPr sz="1200"/>
            </a:lvl6pPr>
            <a:lvl7pPr lvl="6">
              <a:lnSpc>
                <a:spcPct val="115000"/>
              </a:lnSpc>
              <a:spcBef>
                <a:spcPts val="0"/>
              </a:spcBef>
              <a:spcAft>
                <a:spcPts val="0"/>
              </a:spcAft>
              <a:buNone/>
              <a:defRPr sz="1200"/>
            </a:lvl7pPr>
            <a:lvl8pPr lvl="7">
              <a:lnSpc>
                <a:spcPct val="115000"/>
              </a:lnSpc>
              <a:spcBef>
                <a:spcPts val="0"/>
              </a:spcBef>
              <a:spcAft>
                <a:spcPts val="0"/>
              </a:spcAft>
              <a:buNone/>
              <a:defRPr sz="1200"/>
            </a:lvl8pPr>
            <a:lvl9pPr lvl="8">
              <a:lnSpc>
                <a:spcPct val="115000"/>
              </a:lnSpc>
              <a:spcBef>
                <a:spcPts val="0"/>
              </a:spcBef>
              <a:spcAft>
                <a:spcPts val="0"/>
              </a:spcAft>
              <a:buNone/>
              <a:defRPr sz="1200"/>
            </a:lvl9pPr>
          </a:lstStyle>
          <a:p>
            <a:endParaRPr/>
          </a:p>
        </p:txBody>
      </p:sp>
      <p:sp>
        <p:nvSpPr>
          <p:cNvPr id="127" name="Google Shape;127;p14"/>
          <p:cNvSpPr txBox="1">
            <a:spLocks noGrp="1"/>
          </p:cNvSpPr>
          <p:nvPr>
            <p:ph type="title" idx="13"/>
          </p:nvPr>
        </p:nvSpPr>
        <p:spPr>
          <a:xfrm>
            <a:off x="6556525" y="3219175"/>
            <a:ext cx="1873200" cy="5274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200"/>
            </a:lvl1pPr>
            <a:lvl2pPr lvl="1">
              <a:lnSpc>
                <a:spcPct val="115000"/>
              </a:lnSpc>
              <a:spcBef>
                <a:spcPts val="0"/>
              </a:spcBef>
              <a:spcAft>
                <a:spcPts val="0"/>
              </a:spcAft>
              <a:buNone/>
              <a:defRPr sz="1200"/>
            </a:lvl2pPr>
            <a:lvl3pPr lvl="2">
              <a:lnSpc>
                <a:spcPct val="115000"/>
              </a:lnSpc>
              <a:spcBef>
                <a:spcPts val="0"/>
              </a:spcBef>
              <a:spcAft>
                <a:spcPts val="0"/>
              </a:spcAft>
              <a:buNone/>
              <a:defRPr sz="1200"/>
            </a:lvl3pPr>
            <a:lvl4pPr lvl="3">
              <a:lnSpc>
                <a:spcPct val="115000"/>
              </a:lnSpc>
              <a:spcBef>
                <a:spcPts val="0"/>
              </a:spcBef>
              <a:spcAft>
                <a:spcPts val="0"/>
              </a:spcAft>
              <a:buNone/>
              <a:defRPr sz="1200"/>
            </a:lvl4pPr>
            <a:lvl5pPr lvl="4">
              <a:lnSpc>
                <a:spcPct val="115000"/>
              </a:lnSpc>
              <a:spcBef>
                <a:spcPts val="0"/>
              </a:spcBef>
              <a:spcAft>
                <a:spcPts val="0"/>
              </a:spcAft>
              <a:buNone/>
              <a:defRPr sz="1200"/>
            </a:lvl5pPr>
            <a:lvl6pPr lvl="5">
              <a:lnSpc>
                <a:spcPct val="115000"/>
              </a:lnSpc>
              <a:spcBef>
                <a:spcPts val="0"/>
              </a:spcBef>
              <a:spcAft>
                <a:spcPts val="0"/>
              </a:spcAft>
              <a:buNone/>
              <a:defRPr sz="1200"/>
            </a:lvl6pPr>
            <a:lvl7pPr lvl="6">
              <a:lnSpc>
                <a:spcPct val="115000"/>
              </a:lnSpc>
              <a:spcBef>
                <a:spcPts val="0"/>
              </a:spcBef>
              <a:spcAft>
                <a:spcPts val="0"/>
              </a:spcAft>
              <a:buNone/>
              <a:defRPr sz="1200"/>
            </a:lvl7pPr>
            <a:lvl8pPr lvl="7">
              <a:lnSpc>
                <a:spcPct val="115000"/>
              </a:lnSpc>
              <a:spcBef>
                <a:spcPts val="0"/>
              </a:spcBef>
              <a:spcAft>
                <a:spcPts val="0"/>
              </a:spcAft>
              <a:buNone/>
              <a:defRPr sz="1200"/>
            </a:lvl8pPr>
            <a:lvl9pPr lvl="8">
              <a:lnSpc>
                <a:spcPct val="115000"/>
              </a:lnSpc>
              <a:spcBef>
                <a:spcPts val="0"/>
              </a:spcBef>
              <a:spcAft>
                <a:spcPts val="0"/>
              </a:spcAft>
              <a:buNone/>
              <a:defRPr sz="1200"/>
            </a:lvl9pPr>
          </a:lstStyle>
          <a:p>
            <a:endParaRPr/>
          </a:p>
        </p:txBody>
      </p:sp>
      <p:sp>
        <p:nvSpPr>
          <p:cNvPr id="128" name="Google Shape;128;p14"/>
          <p:cNvSpPr txBox="1">
            <a:spLocks noGrp="1"/>
          </p:cNvSpPr>
          <p:nvPr>
            <p:ph type="subTitle" idx="14"/>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29" name="Google Shape;129;p14"/>
          <p:cNvSpPr txBox="1">
            <a:spLocks noGrp="1"/>
          </p:cNvSpPr>
          <p:nvPr>
            <p:ph type="subTitle" idx="15"/>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big ideas - Alt 6">
  <p:cSld name="CUSTOM_1">
    <p:spTree>
      <p:nvGrpSpPr>
        <p:cNvPr id="1" name="Shape 130"/>
        <p:cNvGrpSpPr/>
        <p:nvPr/>
      </p:nvGrpSpPr>
      <p:grpSpPr>
        <a:xfrm>
          <a:off x="0" y="0"/>
          <a:ext cx="0" cy="0"/>
          <a:chOff x="0" y="0"/>
          <a:chExt cx="0" cy="0"/>
        </a:xfrm>
      </p:grpSpPr>
      <p:sp>
        <p:nvSpPr>
          <p:cNvPr id="131" name="Google Shape;131;p15"/>
          <p:cNvSpPr txBox="1">
            <a:spLocks noGrp="1"/>
          </p:cNvSpPr>
          <p:nvPr>
            <p:ph type="body" idx="1"/>
          </p:nvPr>
        </p:nvSpPr>
        <p:spPr>
          <a:xfrm>
            <a:off x="1733138" y="3655570"/>
            <a:ext cx="2304900" cy="9795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32" name="Google Shape;132;p15"/>
          <p:cNvSpPr txBox="1">
            <a:spLocks noGrp="1"/>
          </p:cNvSpPr>
          <p:nvPr>
            <p:ph type="body" idx="2"/>
          </p:nvPr>
        </p:nvSpPr>
        <p:spPr>
          <a:xfrm>
            <a:off x="4143088" y="3655570"/>
            <a:ext cx="2304900" cy="9795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33" name="Google Shape;133;p15"/>
          <p:cNvSpPr txBox="1">
            <a:spLocks noGrp="1"/>
          </p:cNvSpPr>
          <p:nvPr>
            <p:ph type="body" idx="3"/>
          </p:nvPr>
        </p:nvSpPr>
        <p:spPr>
          <a:xfrm>
            <a:off x="6553038" y="3655570"/>
            <a:ext cx="2304900" cy="979500"/>
          </a:xfrm>
          <a:prstGeom prst="rect">
            <a:avLst/>
          </a:prstGeom>
        </p:spPr>
        <p:txBody>
          <a:bodyPr spcFirstLastPara="1" wrap="square" lIns="182875" tIns="0"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34" name="Google Shape;134;p15"/>
          <p:cNvSpPr txBox="1">
            <a:spLocks noGrp="1"/>
          </p:cNvSpPr>
          <p:nvPr>
            <p:ph type="title"/>
          </p:nvPr>
        </p:nvSpPr>
        <p:spPr>
          <a:xfrm>
            <a:off x="284775" y="282900"/>
            <a:ext cx="71280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35" name="Google Shape;135;p15"/>
          <p:cNvSpPr>
            <a:spLocks noGrp="1"/>
          </p:cNvSpPr>
          <p:nvPr>
            <p:ph type="pic" idx="4"/>
          </p:nvPr>
        </p:nvSpPr>
        <p:spPr>
          <a:xfrm>
            <a:off x="4144025" y="1872750"/>
            <a:ext cx="2304000" cy="1111800"/>
          </a:xfrm>
          <a:prstGeom prst="roundRect">
            <a:avLst>
              <a:gd name="adj" fmla="val 13968"/>
            </a:avLst>
          </a:prstGeom>
          <a:noFill/>
          <a:ln>
            <a:noFill/>
          </a:ln>
        </p:spPr>
      </p:sp>
      <p:sp>
        <p:nvSpPr>
          <p:cNvPr id="136" name="Google Shape;136;p15"/>
          <p:cNvSpPr>
            <a:spLocks noGrp="1"/>
          </p:cNvSpPr>
          <p:nvPr>
            <p:ph type="pic" idx="5"/>
          </p:nvPr>
        </p:nvSpPr>
        <p:spPr>
          <a:xfrm>
            <a:off x="1733200" y="1872750"/>
            <a:ext cx="2304000" cy="1111800"/>
          </a:xfrm>
          <a:prstGeom prst="roundRect">
            <a:avLst>
              <a:gd name="adj" fmla="val 13968"/>
            </a:avLst>
          </a:prstGeom>
          <a:noFill/>
          <a:ln>
            <a:noFill/>
          </a:ln>
        </p:spPr>
      </p:sp>
      <p:sp>
        <p:nvSpPr>
          <p:cNvPr id="137" name="Google Shape;137;p15"/>
          <p:cNvSpPr txBox="1">
            <a:spLocks noGrp="1"/>
          </p:cNvSpPr>
          <p:nvPr>
            <p:ph type="title" idx="6"/>
          </p:nvPr>
        </p:nvSpPr>
        <p:spPr>
          <a:xfrm>
            <a:off x="1733150" y="2984550"/>
            <a:ext cx="2305800" cy="3675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000"/>
            </a:lvl1pPr>
            <a:lvl2pPr lvl="1">
              <a:lnSpc>
                <a:spcPct val="115000"/>
              </a:lnSpc>
              <a:spcBef>
                <a:spcPts val="0"/>
              </a:spcBef>
              <a:spcAft>
                <a:spcPts val="0"/>
              </a:spcAft>
              <a:buNone/>
              <a:defRPr sz="1000"/>
            </a:lvl2pPr>
            <a:lvl3pPr lvl="2">
              <a:lnSpc>
                <a:spcPct val="115000"/>
              </a:lnSpc>
              <a:spcBef>
                <a:spcPts val="0"/>
              </a:spcBef>
              <a:spcAft>
                <a:spcPts val="0"/>
              </a:spcAft>
              <a:buNone/>
              <a:defRPr sz="1000"/>
            </a:lvl3pPr>
            <a:lvl4pPr lvl="3">
              <a:lnSpc>
                <a:spcPct val="115000"/>
              </a:lnSpc>
              <a:spcBef>
                <a:spcPts val="0"/>
              </a:spcBef>
              <a:spcAft>
                <a:spcPts val="0"/>
              </a:spcAft>
              <a:buNone/>
              <a:defRPr sz="1000"/>
            </a:lvl4pPr>
            <a:lvl5pPr lvl="4">
              <a:lnSpc>
                <a:spcPct val="115000"/>
              </a:lnSpc>
              <a:spcBef>
                <a:spcPts val="0"/>
              </a:spcBef>
              <a:spcAft>
                <a:spcPts val="0"/>
              </a:spcAft>
              <a:buNone/>
              <a:defRPr sz="1000"/>
            </a:lvl5pPr>
            <a:lvl6pPr lvl="5">
              <a:lnSpc>
                <a:spcPct val="115000"/>
              </a:lnSpc>
              <a:spcBef>
                <a:spcPts val="0"/>
              </a:spcBef>
              <a:spcAft>
                <a:spcPts val="0"/>
              </a:spcAft>
              <a:buNone/>
              <a:defRPr sz="1000"/>
            </a:lvl6pPr>
            <a:lvl7pPr lvl="6">
              <a:lnSpc>
                <a:spcPct val="115000"/>
              </a:lnSpc>
              <a:spcBef>
                <a:spcPts val="0"/>
              </a:spcBef>
              <a:spcAft>
                <a:spcPts val="0"/>
              </a:spcAft>
              <a:buNone/>
              <a:defRPr sz="1000"/>
            </a:lvl7pPr>
            <a:lvl8pPr lvl="7">
              <a:lnSpc>
                <a:spcPct val="115000"/>
              </a:lnSpc>
              <a:spcBef>
                <a:spcPts val="0"/>
              </a:spcBef>
              <a:spcAft>
                <a:spcPts val="0"/>
              </a:spcAft>
              <a:buNone/>
              <a:defRPr sz="1000"/>
            </a:lvl8pPr>
            <a:lvl9pPr lvl="8">
              <a:lnSpc>
                <a:spcPct val="115000"/>
              </a:lnSpc>
              <a:spcBef>
                <a:spcPts val="0"/>
              </a:spcBef>
              <a:spcAft>
                <a:spcPts val="0"/>
              </a:spcAft>
              <a:buNone/>
              <a:defRPr sz="1000"/>
            </a:lvl9pPr>
          </a:lstStyle>
          <a:p>
            <a:endParaRPr/>
          </a:p>
        </p:txBody>
      </p:sp>
      <p:sp>
        <p:nvSpPr>
          <p:cNvPr id="138" name="Google Shape;138;p15"/>
          <p:cNvSpPr>
            <a:spLocks noGrp="1"/>
          </p:cNvSpPr>
          <p:nvPr>
            <p:ph type="pic" idx="7"/>
          </p:nvPr>
        </p:nvSpPr>
        <p:spPr>
          <a:xfrm>
            <a:off x="6556600" y="1872750"/>
            <a:ext cx="2304000" cy="1111800"/>
          </a:xfrm>
          <a:prstGeom prst="roundRect">
            <a:avLst>
              <a:gd name="adj" fmla="val 13968"/>
            </a:avLst>
          </a:prstGeom>
          <a:noFill/>
          <a:ln>
            <a:noFill/>
          </a:ln>
        </p:spPr>
      </p:sp>
      <p:sp>
        <p:nvSpPr>
          <p:cNvPr id="139" name="Google Shape;139;p15"/>
          <p:cNvSpPr txBox="1">
            <a:spLocks noGrp="1"/>
          </p:cNvSpPr>
          <p:nvPr>
            <p:ph type="title" idx="8"/>
          </p:nvPr>
        </p:nvSpPr>
        <p:spPr>
          <a:xfrm>
            <a:off x="1733150" y="3312769"/>
            <a:ext cx="2305800" cy="3675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400"/>
            </a:lvl1pPr>
            <a:lvl2pPr lvl="1">
              <a:lnSpc>
                <a:spcPct val="115000"/>
              </a:lnSpc>
              <a:spcBef>
                <a:spcPts val="0"/>
              </a:spcBef>
              <a:spcAft>
                <a:spcPts val="0"/>
              </a:spcAft>
              <a:buNone/>
              <a:defRPr sz="1400"/>
            </a:lvl2pPr>
            <a:lvl3pPr lvl="2">
              <a:lnSpc>
                <a:spcPct val="115000"/>
              </a:lnSpc>
              <a:spcBef>
                <a:spcPts val="0"/>
              </a:spcBef>
              <a:spcAft>
                <a:spcPts val="0"/>
              </a:spcAft>
              <a:buNone/>
              <a:defRPr sz="1400"/>
            </a:lvl3pPr>
            <a:lvl4pPr lvl="3">
              <a:lnSpc>
                <a:spcPct val="115000"/>
              </a:lnSpc>
              <a:spcBef>
                <a:spcPts val="0"/>
              </a:spcBef>
              <a:spcAft>
                <a:spcPts val="0"/>
              </a:spcAft>
              <a:buNone/>
              <a:defRPr sz="1400"/>
            </a:lvl4pPr>
            <a:lvl5pPr lvl="4">
              <a:lnSpc>
                <a:spcPct val="115000"/>
              </a:lnSpc>
              <a:spcBef>
                <a:spcPts val="0"/>
              </a:spcBef>
              <a:spcAft>
                <a:spcPts val="0"/>
              </a:spcAft>
              <a:buNone/>
              <a:defRPr sz="1400"/>
            </a:lvl5pPr>
            <a:lvl6pPr lvl="5">
              <a:lnSpc>
                <a:spcPct val="115000"/>
              </a:lnSpc>
              <a:spcBef>
                <a:spcPts val="0"/>
              </a:spcBef>
              <a:spcAft>
                <a:spcPts val="0"/>
              </a:spcAft>
              <a:buNone/>
              <a:defRPr sz="1400"/>
            </a:lvl6pPr>
            <a:lvl7pPr lvl="6">
              <a:lnSpc>
                <a:spcPct val="115000"/>
              </a:lnSpc>
              <a:spcBef>
                <a:spcPts val="0"/>
              </a:spcBef>
              <a:spcAft>
                <a:spcPts val="0"/>
              </a:spcAft>
              <a:buNone/>
              <a:defRPr sz="1400"/>
            </a:lvl7pPr>
            <a:lvl8pPr lvl="7">
              <a:lnSpc>
                <a:spcPct val="115000"/>
              </a:lnSpc>
              <a:spcBef>
                <a:spcPts val="0"/>
              </a:spcBef>
              <a:spcAft>
                <a:spcPts val="0"/>
              </a:spcAft>
              <a:buNone/>
              <a:defRPr sz="1400"/>
            </a:lvl8pPr>
            <a:lvl9pPr lvl="8">
              <a:lnSpc>
                <a:spcPct val="115000"/>
              </a:lnSpc>
              <a:spcBef>
                <a:spcPts val="0"/>
              </a:spcBef>
              <a:spcAft>
                <a:spcPts val="0"/>
              </a:spcAft>
              <a:buNone/>
              <a:defRPr sz="1400"/>
            </a:lvl9pPr>
          </a:lstStyle>
          <a:p>
            <a:endParaRPr/>
          </a:p>
        </p:txBody>
      </p:sp>
      <p:sp>
        <p:nvSpPr>
          <p:cNvPr id="140" name="Google Shape;140;p15"/>
          <p:cNvSpPr txBox="1">
            <a:spLocks noGrp="1"/>
          </p:cNvSpPr>
          <p:nvPr>
            <p:ph type="title" idx="9"/>
          </p:nvPr>
        </p:nvSpPr>
        <p:spPr>
          <a:xfrm>
            <a:off x="4143100" y="2984550"/>
            <a:ext cx="2305800" cy="3675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000"/>
            </a:lvl1pPr>
            <a:lvl2pPr lvl="1">
              <a:lnSpc>
                <a:spcPct val="115000"/>
              </a:lnSpc>
              <a:spcBef>
                <a:spcPts val="0"/>
              </a:spcBef>
              <a:spcAft>
                <a:spcPts val="0"/>
              </a:spcAft>
              <a:buNone/>
              <a:defRPr sz="1000"/>
            </a:lvl2pPr>
            <a:lvl3pPr lvl="2">
              <a:lnSpc>
                <a:spcPct val="115000"/>
              </a:lnSpc>
              <a:spcBef>
                <a:spcPts val="0"/>
              </a:spcBef>
              <a:spcAft>
                <a:spcPts val="0"/>
              </a:spcAft>
              <a:buNone/>
              <a:defRPr sz="1000"/>
            </a:lvl3pPr>
            <a:lvl4pPr lvl="3">
              <a:lnSpc>
                <a:spcPct val="115000"/>
              </a:lnSpc>
              <a:spcBef>
                <a:spcPts val="0"/>
              </a:spcBef>
              <a:spcAft>
                <a:spcPts val="0"/>
              </a:spcAft>
              <a:buNone/>
              <a:defRPr sz="1000"/>
            </a:lvl4pPr>
            <a:lvl5pPr lvl="4">
              <a:lnSpc>
                <a:spcPct val="115000"/>
              </a:lnSpc>
              <a:spcBef>
                <a:spcPts val="0"/>
              </a:spcBef>
              <a:spcAft>
                <a:spcPts val="0"/>
              </a:spcAft>
              <a:buNone/>
              <a:defRPr sz="1000"/>
            </a:lvl5pPr>
            <a:lvl6pPr lvl="5">
              <a:lnSpc>
                <a:spcPct val="115000"/>
              </a:lnSpc>
              <a:spcBef>
                <a:spcPts val="0"/>
              </a:spcBef>
              <a:spcAft>
                <a:spcPts val="0"/>
              </a:spcAft>
              <a:buNone/>
              <a:defRPr sz="1000"/>
            </a:lvl6pPr>
            <a:lvl7pPr lvl="6">
              <a:lnSpc>
                <a:spcPct val="115000"/>
              </a:lnSpc>
              <a:spcBef>
                <a:spcPts val="0"/>
              </a:spcBef>
              <a:spcAft>
                <a:spcPts val="0"/>
              </a:spcAft>
              <a:buNone/>
              <a:defRPr sz="1000"/>
            </a:lvl7pPr>
            <a:lvl8pPr lvl="7">
              <a:lnSpc>
                <a:spcPct val="115000"/>
              </a:lnSpc>
              <a:spcBef>
                <a:spcPts val="0"/>
              </a:spcBef>
              <a:spcAft>
                <a:spcPts val="0"/>
              </a:spcAft>
              <a:buNone/>
              <a:defRPr sz="1000"/>
            </a:lvl8pPr>
            <a:lvl9pPr lvl="8">
              <a:lnSpc>
                <a:spcPct val="115000"/>
              </a:lnSpc>
              <a:spcBef>
                <a:spcPts val="0"/>
              </a:spcBef>
              <a:spcAft>
                <a:spcPts val="0"/>
              </a:spcAft>
              <a:buNone/>
              <a:defRPr sz="1000"/>
            </a:lvl9pPr>
          </a:lstStyle>
          <a:p>
            <a:endParaRPr/>
          </a:p>
        </p:txBody>
      </p:sp>
      <p:sp>
        <p:nvSpPr>
          <p:cNvPr id="141" name="Google Shape;141;p15"/>
          <p:cNvSpPr txBox="1">
            <a:spLocks noGrp="1"/>
          </p:cNvSpPr>
          <p:nvPr>
            <p:ph type="title" idx="13"/>
          </p:nvPr>
        </p:nvSpPr>
        <p:spPr>
          <a:xfrm>
            <a:off x="4143100" y="3312769"/>
            <a:ext cx="2305800" cy="3675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400"/>
            </a:lvl1pPr>
            <a:lvl2pPr lvl="1">
              <a:lnSpc>
                <a:spcPct val="115000"/>
              </a:lnSpc>
              <a:spcBef>
                <a:spcPts val="0"/>
              </a:spcBef>
              <a:spcAft>
                <a:spcPts val="0"/>
              </a:spcAft>
              <a:buNone/>
              <a:defRPr sz="1400"/>
            </a:lvl2pPr>
            <a:lvl3pPr lvl="2">
              <a:lnSpc>
                <a:spcPct val="115000"/>
              </a:lnSpc>
              <a:spcBef>
                <a:spcPts val="0"/>
              </a:spcBef>
              <a:spcAft>
                <a:spcPts val="0"/>
              </a:spcAft>
              <a:buNone/>
              <a:defRPr sz="1400"/>
            </a:lvl3pPr>
            <a:lvl4pPr lvl="3">
              <a:lnSpc>
                <a:spcPct val="115000"/>
              </a:lnSpc>
              <a:spcBef>
                <a:spcPts val="0"/>
              </a:spcBef>
              <a:spcAft>
                <a:spcPts val="0"/>
              </a:spcAft>
              <a:buNone/>
              <a:defRPr sz="1400"/>
            </a:lvl4pPr>
            <a:lvl5pPr lvl="4">
              <a:lnSpc>
                <a:spcPct val="115000"/>
              </a:lnSpc>
              <a:spcBef>
                <a:spcPts val="0"/>
              </a:spcBef>
              <a:spcAft>
                <a:spcPts val="0"/>
              </a:spcAft>
              <a:buNone/>
              <a:defRPr sz="1400"/>
            </a:lvl5pPr>
            <a:lvl6pPr lvl="5">
              <a:lnSpc>
                <a:spcPct val="115000"/>
              </a:lnSpc>
              <a:spcBef>
                <a:spcPts val="0"/>
              </a:spcBef>
              <a:spcAft>
                <a:spcPts val="0"/>
              </a:spcAft>
              <a:buNone/>
              <a:defRPr sz="1400"/>
            </a:lvl6pPr>
            <a:lvl7pPr lvl="6">
              <a:lnSpc>
                <a:spcPct val="115000"/>
              </a:lnSpc>
              <a:spcBef>
                <a:spcPts val="0"/>
              </a:spcBef>
              <a:spcAft>
                <a:spcPts val="0"/>
              </a:spcAft>
              <a:buNone/>
              <a:defRPr sz="1400"/>
            </a:lvl7pPr>
            <a:lvl8pPr lvl="7">
              <a:lnSpc>
                <a:spcPct val="115000"/>
              </a:lnSpc>
              <a:spcBef>
                <a:spcPts val="0"/>
              </a:spcBef>
              <a:spcAft>
                <a:spcPts val="0"/>
              </a:spcAft>
              <a:buNone/>
              <a:defRPr sz="1400"/>
            </a:lvl8pPr>
            <a:lvl9pPr lvl="8">
              <a:lnSpc>
                <a:spcPct val="115000"/>
              </a:lnSpc>
              <a:spcBef>
                <a:spcPts val="0"/>
              </a:spcBef>
              <a:spcAft>
                <a:spcPts val="0"/>
              </a:spcAft>
              <a:buNone/>
              <a:defRPr sz="1400"/>
            </a:lvl9pPr>
          </a:lstStyle>
          <a:p>
            <a:endParaRPr/>
          </a:p>
        </p:txBody>
      </p:sp>
      <p:sp>
        <p:nvSpPr>
          <p:cNvPr id="142" name="Google Shape;142;p15"/>
          <p:cNvSpPr txBox="1">
            <a:spLocks noGrp="1"/>
          </p:cNvSpPr>
          <p:nvPr>
            <p:ph type="title" idx="14"/>
          </p:nvPr>
        </p:nvSpPr>
        <p:spPr>
          <a:xfrm>
            <a:off x="6553050" y="2984550"/>
            <a:ext cx="2305800" cy="3675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1000"/>
            </a:lvl1pPr>
            <a:lvl2pPr lvl="1">
              <a:lnSpc>
                <a:spcPct val="115000"/>
              </a:lnSpc>
              <a:spcBef>
                <a:spcPts val="0"/>
              </a:spcBef>
              <a:spcAft>
                <a:spcPts val="0"/>
              </a:spcAft>
              <a:buNone/>
              <a:defRPr sz="1000"/>
            </a:lvl2pPr>
            <a:lvl3pPr lvl="2">
              <a:lnSpc>
                <a:spcPct val="115000"/>
              </a:lnSpc>
              <a:spcBef>
                <a:spcPts val="0"/>
              </a:spcBef>
              <a:spcAft>
                <a:spcPts val="0"/>
              </a:spcAft>
              <a:buNone/>
              <a:defRPr sz="1000"/>
            </a:lvl3pPr>
            <a:lvl4pPr lvl="3">
              <a:lnSpc>
                <a:spcPct val="115000"/>
              </a:lnSpc>
              <a:spcBef>
                <a:spcPts val="0"/>
              </a:spcBef>
              <a:spcAft>
                <a:spcPts val="0"/>
              </a:spcAft>
              <a:buNone/>
              <a:defRPr sz="1000"/>
            </a:lvl4pPr>
            <a:lvl5pPr lvl="4">
              <a:lnSpc>
                <a:spcPct val="115000"/>
              </a:lnSpc>
              <a:spcBef>
                <a:spcPts val="0"/>
              </a:spcBef>
              <a:spcAft>
                <a:spcPts val="0"/>
              </a:spcAft>
              <a:buNone/>
              <a:defRPr sz="1000"/>
            </a:lvl5pPr>
            <a:lvl6pPr lvl="5">
              <a:lnSpc>
                <a:spcPct val="115000"/>
              </a:lnSpc>
              <a:spcBef>
                <a:spcPts val="0"/>
              </a:spcBef>
              <a:spcAft>
                <a:spcPts val="0"/>
              </a:spcAft>
              <a:buNone/>
              <a:defRPr sz="1000"/>
            </a:lvl6pPr>
            <a:lvl7pPr lvl="6">
              <a:lnSpc>
                <a:spcPct val="115000"/>
              </a:lnSpc>
              <a:spcBef>
                <a:spcPts val="0"/>
              </a:spcBef>
              <a:spcAft>
                <a:spcPts val="0"/>
              </a:spcAft>
              <a:buNone/>
              <a:defRPr sz="1000"/>
            </a:lvl7pPr>
            <a:lvl8pPr lvl="7">
              <a:lnSpc>
                <a:spcPct val="115000"/>
              </a:lnSpc>
              <a:spcBef>
                <a:spcPts val="0"/>
              </a:spcBef>
              <a:spcAft>
                <a:spcPts val="0"/>
              </a:spcAft>
              <a:buNone/>
              <a:defRPr sz="1000"/>
            </a:lvl8pPr>
            <a:lvl9pPr lvl="8">
              <a:lnSpc>
                <a:spcPct val="115000"/>
              </a:lnSpc>
              <a:spcBef>
                <a:spcPts val="0"/>
              </a:spcBef>
              <a:spcAft>
                <a:spcPts val="0"/>
              </a:spcAft>
              <a:buNone/>
              <a:defRPr sz="1000"/>
            </a:lvl9pPr>
          </a:lstStyle>
          <a:p>
            <a:endParaRPr/>
          </a:p>
        </p:txBody>
      </p:sp>
      <p:sp>
        <p:nvSpPr>
          <p:cNvPr id="143" name="Google Shape;143;p15"/>
          <p:cNvSpPr txBox="1">
            <a:spLocks noGrp="1"/>
          </p:cNvSpPr>
          <p:nvPr>
            <p:ph type="title" idx="15"/>
          </p:nvPr>
        </p:nvSpPr>
        <p:spPr>
          <a:xfrm>
            <a:off x="6553050" y="3312769"/>
            <a:ext cx="2305800" cy="3675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400"/>
            </a:lvl1pPr>
            <a:lvl2pPr lvl="1">
              <a:lnSpc>
                <a:spcPct val="115000"/>
              </a:lnSpc>
              <a:spcBef>
                <a:spcPts val="0"/>
              </a:spcBef>
              <a:spcAft>
                <a:spcPts val="0"/>
              </a:spcAft>
              <a:buNone/>
              <a:defRPr sz="1400"/>
            </a:lvl2pPr>
            <a:lvl3pPr lvl="2">
              <a:lnSpc>
                <a:spcPct val="115000"/>
              </a:lnSpc>
              <a:spcBef>
                <a:spcPts val="0"/>
              </a:spcBef>
              <a:spcAft>
                <a:spcPts val="0"/>
              </a:spcAft>
              <a:buNone/>
              <a:defRPr sz="1400"/>
            </a:lvl3pPr>
            <a:lvl4pPr lvl="3">
              <a:lnSpc>
                <a:spcPct val="115000"/>
              </a:lnSpc>
              <a:spcBef>
                <a:spcPts val="0"/>
              </a:spcBef>
              <a:spcAft>
                <a:spcPts val="0"/>
              </a:spcAft>
              <a:buNone/>
              <a:defRPr sz="1400"/>
            </a:lvl4pPr>
            <a:lvl5pPr lvl="4">
              <a:lnSpc>
                <a:spcPct val="115000"/>
              </a:lnSpc>
              <a:spcBef>
                <a:spcPts val="0"/>
              </a:spcBef>
              <a:spcAft>
                <a:spcPts val="0"/>
              </a:spcAft>
              <a:buNone/>
              <a:defRPr sz="1400"/>
            </a:lvl5pPr>
            <a:lvl6pPr lvl="5">
              <a:lnSpc>
                <a:spcPct val="115000"/>
              </a:lnSpc>
              <a:spcBef>
                <a:spcPts val="0"/>
              </a:spcBef>
              <a:spcAft>
                <a:spcPts val="0"/>
              </a:spcAft>
              <a:buNone/>
              <a:defRPr sz="1400"/>
            </a:lvl6pPr>
            <a:lvl7pPr lvl="6">
              <a:lnSpc>
                <a:spcPct val="115000"/>
              </a:lnSpc>
              <a:spcBef>
                <a:spcPts val="0"/>
              </a:spcBef>
              <a:spcAft>
                <a:spcPts val="0"/>
              </a:spcAft>
              <a:buNone/>
              <a:defRPr sz="1400"/>
            </a:lvl7pPr>
            <a:lvl8pPr lvl="7">
              <a:lnSpc>
                <a:spcPct val="115000"/>
              </a:lnSpc>
              <a:spcBef>
                <a:spcPts val="0"/>
              </a:spcBef>
              <a:spcAft>
                <a:spcPts val="0"/>
              </a:spcAft>
              <a:buNone/>
              <a:defRPr sz="1400"/>
            </a:lvl8pPr>
            <a:lvl9pPr lvl="8">
              <a:lnSpc>
                <a:spcPct val="115000"/>
              </a:lnSpc>
              <a:spcBef>
                <a:spcPts val="0"/>
              </a:spcBef>
              <a:spcAft>
                <a:spcPts val="0"/>
              </a:spcAft>
              <a:buNone/>
              <a:defRPr sz="1400"/>
            </a:lvl9pPr>
          </a:lstStyle>
          <a:p>
            <a:endParaRPr/>
          </a:p>
        </p:txBody>
      </p:sp>
      <p:sp>
        <p:nvSpPr>
          <p:cNvPr id="144" name="Google Shape;144;p15"/>
          <p:cNvSpPr txBox="1">
            <a:spLocks noGrp="1"/>
          </p:cNvSpPr>
          <p:nvPr>
            <p:ph type="subTitle" idx="16"/>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45" name="Google Shape;145;p15"/>
          <p:cNvSpPr txBox="1">
            <a:spLocks noGrp="1"/>
          </p:cNvSpPr>
          <p:nvPr>
            <p:ph type="subTitle" idx="17"/>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hree big ideas - Alt 8">
  <p:cSld name="BLANK_1_1_1_1_1_1_1_1_1_1_1_1_1_1_4_3">
    <p:spTree>
      <p:nvGrpSpPr>
        <p:cNvPr id="1" name="Shape 146"/>
        <p:cNvGrpSpPr/>
        <p:nvPr/>
      </p:nvGrpSpPr>
      <p:grpSpPr>
        <a:xfrm>
          <a:off x="0" y="0"/>
          <a:ext cx="0" cy="0"/>
          <a:chOff x="0" y="0"/>
          <a:chExt cx="0" cy="0"/>
        </a:xfrm>
      </p:grpSpPr>
      <p:sp>
        <p:nvSpPr>
          <p:cNvPr id="147" name="Google Shape;147;p16"/>
          <p:cNvSpPr txBox="1">
            <a:spLocks noGrp="1"/>
          </p:cNvSpPr>
          <p:nvPr>
            <p:ph type="body" idx="1"/>
          </p:nvPr>
        </p:nvSpPr>
        <p:spPr>
          <a:xfrm>
            <a:off x="1731400" y="2542773"/>
            <a:ext cx="2304900" cy="2092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48" name="Google Shape;148;p16"/>
          <p:cNvSpPr txBox="1">
            <a:spLocks noGrp="1"/>
          </p:cNvSpPr>
          <p:nvPr>
            <p:ph type="body" idx="2"/>
          </p:nvPr>
        </p:nvSpPr>
        <p:spPr>
          <a:xfrm>
            <a:off x="4143075" y="2542773"/>
            <a:ext cx="2304900" cy="2092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49" name="Google Shape;149;p16"/>
          <p:cNvSpPr txBox="1">
            <a:spLocks noGrp="1"/>
          </p:cNvSpPr>
          <p:nvPr>
            <p:ph type="body" idx="3"/>
          </p:nvPr>
        </p:nvSpPr>
        <p:spPr>
          <a:xfrm>
            <a:off x="6554750" y="2542773"/>
            <a:ext cx="2304900" cy="2092200"/>
          </a:xfrm>
          <a:prstGeom prst="rect">
            <a:avLst/>
          </a:prstGeom>
        </p:spPr>
        <p:txBody>
          <a:bodyPr spcFirstLastPara="1" wrap="square" lIns="182875" tIns="0" rIns="182875" bIns="274300"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50" name="Google Shape;150;p16"/>
          <p:cNvSpPr txBox="1">
            <a:spLocks noGrp="1"/>
          </p:cNvSpPr>
          <p:nvPr>
            <p:ph type="subTitle" idx="4"/>
          </p:nvPr>
        </p:nvSpPr>
        <p:spPr>
          <a:xfrm>
            <a:off x="1731400" y="1463500"/>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51" name="Google Shape;151;p16"/>
          <p:cNvSpPr txBox="1">
            <a:spLocks noGrp="1"/>
          </p:cNvSpPr>
          <p:nvPr>
            <p:ph type="subTitle" idx="5"/>
          </p:nvPr>
        </p:nvSpPr>
        <p:spPr>
          <a:xfrm>
            <a:off x="4143075" y="1463500"/>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52" name="Google Shape;152;p16"/>
          <p:cNvSpPr txBox="1">
            <a:spLocks noGrp="1"/>
          </p:cNvSpPr>
          <p:nvPr>
            <p:ph type="subTitle" idx="6"/>
          </p:nvPr>
        </p:nvSpPr>
        <p:spPr>
          <a:xfrm>
            <a:off x="6554750" y="1463500"/>
            <a:ext cx="1340700" cy="153900"/>
          </a:xfrm>
          <a:prstGeom prst="rect">
            <a:avLst/>
          </a:prstGeom>
        </p:spPr>
        <p:txBody>
          <a:bodyPr spcFirstLastPara="1" wrap="square" lIns="182875" tIns="0" rIns="91425" bIns="0" anchor="t" anchorCtr="0">
            <a:noAutofit/>
          </a:bodyPr>
          <a:lstStyle>
            <a:lvl1pPr lvl="0">
              <a:spcBef>
                <a:spcPts val="0"/>
              </a:spcBef>
              <a:spcAft>
                <a:spcPts val="0"/>
              </a:spcAft>
              <a:buNone/>
              <a:defRPr sz="1000" b="1">
                <a:latin typeface="Outfit"/>
                <a:ea typeface="Outfit"/>
                <a:cs typeface="Outfit"/>
                <a:sym typeface="Outfit"/>
              </a:defRPr>
            </a:lvl1pPr>
            <a:lvl2pPr lvl="1">
              <a:spcBef>
                <a:spcPts val="0"/>
              </a:spcBef>
              <a:spcAft>
                <a:spcPts val="0"/>
              </a:spcAft>
              <a:buSzPts val="1000"/>
              <a:buFont typeface="Outfit"/>
              <a:buNone/>
              <a:defRPr sz="1000">
                <a:latin typeface="Outfit"/>
                <a:ea typeface="Outfit"/>
                <a:cs typeface="Outfit"/>
                <a:sym typeface="Outfit"/>
              </a:defRPr>
            </a:lvl2pPr>
            <a:lvl3pPr lvl="2">
              <a:spcBef>
                <a:spcPts val="0"/>
              </a:spcBef>
              <a:spcAft>
                <a:spcPts val="0"/>
              </a:spcAft>
              <a:buSzPts val="1000"/>
              <a:buFont typeface="Outfit"/>
              <a:buNone/>
              <a:defRPr sz="1000">
                <a:latin typeface="Outfit"/>
                <a:ea typeface="Outfit"/>
                <a:cs typeface="Outfit"/>
                <a:sym typeface="Outfit"/>
              </a:defRPr>
            </a:lvl3pPr>
            <a:lvl4pPr lvl="3">
              <a:spcBef>
                <a:spcPts val="0"/>
              </a:spcBef>
              <a:spcAft>
                <a:spcPts val="0"/>
              </a:spcAft>
              <a:buSzPts val="1000"/>
              <a:buFont typeface="Outfit"/>
              <a:buNone/>
              <a:defRPr sz="1000">
                <a:latin typeface="Outfit"/>
                <a:ea typeface="Outfit"/>
                <a:cs typeface="Outfit"/>
                <a:sym typeface="Outfit"/>
              </a:defRPr>
            </a:lvl4pPr>
            <a:lvl5pPr lvl="4">
              <a:spcBef>
                <a:spcPts val="0"/>
              </a:spcBef>
              <a:spcAft>
                <a:spcPts val="0"/>
              </a:spcAft>
              <a:buSzPts val="1000"/>
              <a:buFont typeface="Outfit"/>
              <a:buNone/>
              <a:defRPr sz="1000">
                <a:latin typeface="Outfit"/>
                <a:ea typeface="Outfit"/>
                <a:cs typeface="Outfit"/>
                <a:sym typeface="Outfit"/>
              </a:defRPr>
            </a:lvl5pPr>
            <a:lvl6pPr lvl="5">
              <a:spcBef>
                <a:spcPts val="0"/>
              </a:spcBef>
              <a:spcAft>
                <a:spcPts val="0"/>
              </a:spcAft>
              <a:buSzPts val="1000"/>
              <a:buFont typeface="Outfit"/>
              <a:buNone/>
              <a:defRPr sz="1000">
                <a:latin typeface="Outfit"/>
                <a:ea typeface="Outfit"/>
                <a:cs typeface="Outfit"/>
                <a:sym typeface="Outfit"/>
              </a:defRPr>
            </a:lvl6pPr>
            <a:lvl7pPr lvl="6">
              <a:spcBef>
                <a:spcPts val="0"/>
              </a:spcBef>
              <a:spcAft>
                <a:spcPts val="0"/>
              </a:spcAft>
              <a:buSzPts val="1000"/>
              <a:buFont typeface="Outfit"/>
              <a:buNone/>
              <a:defRPr sz="1000">
                <a:latin typeface="Outfit"/>
                <a:ea typeface="Outfit"/>
                <a:cs typeface="Outfit"/>
                <a:sym typeface="Outfit"/>
              </a:defRPr>
            </a:lvl7pPr>
            <a:lvl8pPr lvl="7">
              <a:spcBef>
                <a:spcPts val="0"/>
              </a:spcBef>
              <a:spcAft>
                <a:spcPts val="0"/>
              </a:spcAft>
              <a:buSzPts val="1000"/>
              <a:buFont typeface="Outfit"/>
              <a:buNone/>
              <a:defRPr sz="1000">
                <a:latin typeface="Outfit"/>
                <a:ea typeface="Outfit"/>
                <a:cs typeface="Outfit"/>
                <a:sym typeface="Outfit"/>
              </a:defRPr>
            </a:lvl8pPr>
            <a:lvl9pPr lvl="8">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153" name="Google Shape;153;p16"/>
          <p:cNvSpPr txBox="1">
            <a:spLocks noGrp="1"/>
          </p:cNvSpPr>
          <p:nvPr>
            <p:ph type="title"/>
          </p:nvPr>
        </p:nvSpPr>
        <p:spPr>
          <a:xfrm>
            <a:off x="1731400" y="1881175"/>
            <a:ext cx="23049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54" name="Google Shape;154;p16"/>
          <p:cNvSpPr txBox="1">
            <a:spLocks noGrp="1"/>
          </p:cNvSpPr>
          <p:nvPr>
            <p:ph type="title" idx="7"/>
          </p:nvPr>
        </p:nvSpPr>
        <p:spPr>
          <a:xfrm>
            <a:off x="4143075" y="1881175"/>
            <a:ext cx="23049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55" name="Google Shape;155;p16"/>
          <p:cNvSpPr txBox="1">
            <a:spLocks noGrp="1"/>
          </p:cNvSpPr>
          <p:nvPr>
            <p:ph type="title" idx="8"/>
          </p:nvPr>
        </p:nvSpPr>
        <p:spPr>
          <a:xfrm>
            <a:off x="6554750" y="1881175"/>
            <a:ext cx="2304900" cy="267600"/>
          </a:xfrm>
          <a:prstGeom prst="rect">
            <a:avLst/>
          </a:prstGeom>
        </p:spPr>
        <p:txBody>
          <a:bodyPr spcFirstLastPara="1" wrap="square" lIns="182875" tIns="0" rIns="182875"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56" name="Google Shape;156;p16"/>
          <p:cNvSpPr txBox="1">
            <a:spLocks noGrp="1"/>
          </p:cNvSpPr>
          <p:nvPr>
            <p:ph type="title" idx="9"/>
          </p:nvPr>
        </p:nvSpPr>
        <p:spPr>
          <a:xfrm>
            <a:off x="284775" y="282900"/>
            <a:ext cx="8574900" cy="10701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2800"/>
            </a:lvl1pPr>
            <a:lvl2pPr lvl="1">
              <a:lnSpc>
                <a:spcPct val="115000"/>
              </a:lnSpc>
              <a:spcBef>
                <a:spcPts val="0"/>
              </a:spcBef>
              <a:spcAft>
                <a:spcPts val="0"/>
              </a:spcAft>
              <a:buNone/>
              <a:defRPr sz="2800"/>
            </a:lvl2pPr>
            <a:lvl3pPr lvl="2">
              <a:lnSpc>
                <a:spcPct val="115000"/>
              </a:lnSpc>
              <a:spcBef>
                <a:spcPts val="0"/>
              </a:spcBef>
              <a:spcAft>
                <a:spcPts val="0"/>
              </a:spcAft>
              <a:buNone/>
              <a:defRPr sz="2800"/>
            </a:lvl3pPr>
            <a:lvl4pPr lvl="3">
              <a:lnSpc>
                <a:spcPct val="115000"/>
              </a:lnSpc>
              <a:spcBef>
                <a:spcPts val="0"/>
              </a:spcBef>
              <a:spcAft>
                <a:spcPts val="0"/>
              </a:spcAft>
              <a:buNone/>
              <a:defRPr sz="2800"/>
            </a:lvl4pPr>
            <a:lvl5pPr lvl="4">
              <a:lnSpc>
                <a:spcPct val="115000"/>
              </a:lnSpc>
              <a:spcBef>
                <a:spcPts val="0"/>
              </a:spcBef>
              <a:spcAft>
                <a:spcPts val="0"/>
              </a:spcAft>
              <a:buNone/>
              <a:defRPr sz="2800"/>
            </a:lvl5pPr>
            <a:lvl6pPr lvl="5">
              <a:lnSpc>
                <a:spcPct val="115000"/>
              </a:lnSpc>
              <a:spcBef>
                <a:spcPts val="0"/>
              </a:spcBef>
              <a:spcAft>
                <a:spcPts val="0"/>
              </a:spcAft>
              <a:buNone/>
              <a:defRPr sz="2800"/>
            </a:lvl6pPr>
            <a:lvl7pPr lvl="6">
              <a:lnSpc>
                <a:spcPct val="115000"/>
              </a:lnSpc>
              <a:spcBef>
                <a:spcPts val="0"/>
              </a:spcBef>
              <a:spcAft>
                <a:spcPts val="0"/>
              </a:spcAft>
              <a:buNone/>
              <a:defRPr sz="2800"/>
            </a:lvl7pPr>
            <a:lvl8pPr lvl="7">
              <a:lnSpc>
                <a:spcPct val="115000"/>
              </a:lnSpc>
              <a:spcBef>
                <a:spcPts val="0"/>
              </a:spcBef>
              <a:spcAft>
                <a:spcPts val="0"/>
              </a:spcAft>
              <a:buNone/>
              <a:defRPr sz="2800"/>
            </a:lvl8pPr>
            <a:lvl9pPr lvl="8">
              <a:lnSpc>
                <a:spcPct val="115000"/>
              </a:lnSpc>
              <a:spcBef>
                <a:spcPts val="0"/>
              </a:spcBef>
              <a:spcAft>
                <a:spcPts val="0"/>
              </a:spcAft>
              <a:buNone/>
              <a:defRPr sz="2800"/>
            </a:lvl9pPr>
          </a:lstStyle>
          <a:p>
            <a:endParaRPr/>
          </a:p>
        </p:txBody>
      </p:sp>
      <p:sp>
        <p:nvSpPr>
          <p:cNvPr id="157" name="Google Shape;157;p16"/>
          <p:cNvSpPr txBox="1">
            <a:spLocks noGrp="1"/>
          </p:cNvSpPr>
          <p:nvPr>
            <p:ph type="subTitle" idx="13"/>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58" name="Google Shape;158;p16"/>
          <p:cNvSpPr txBox="1">
            <a:spLocks noGrp="1"/>
          </p:cNvSpPr>
          <p:nvPr>
            <p:ph type="subTitle" idx="14"/>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Four big ideas - Alt 2">
  <p:cSld name="BLANK_1_1_1_1_1_1_1_1_1_1_1_1_1_1_1_2_1">
    <p:spTree>
      <p:nvGrpSpPr>
        <p:cNvPr id="1" name="Shape 159"/>
        <p:cNvGrpSpPr/>
        <p:nvPr/>
      </p:nvGrpSpPr>
      <p:grpSpPr>
        <a:xfrm>
          <a:off x="0" y="0"/>
          <a:ext cx="0" cy="0"/>
          <a:chOff x="0" y="0"/>
          <a:chExt cx="0" cy="0"/>
        </a:xfrm>
      </p:grpSpPr>
      <p:sp>
        <p:nvSpPr>
          <p:cNvPr id="160" name="Google Shape;160;p17"/>
          <p:cNvSpPr txBox="1">
            <a:spLocks noGrp="1"/>
          </p:cNvSpPr>
          <p:nvPr>
            <p:ph type="title"/>
          </p:nvPr>
        </p:nvSpPr>
        <p:spPr>
          <a:xfrm>
            <a:off x="284775" y="282900"/>
            <a:ext cx="35121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61" name="Google Shape;161;p17"/>
          <p:cNvSpPr txBox="1">
            <a:spLocks noGrp="1"/>
          </p:cNvSpPr>
          <p:nvPr>
            <p:ph type="body" idx="1"/>
          </p:nvPr>
        </p:nvSpPr>
        <p:spPr>
          <a:xfrm>
            <a:off x="6795150" y="509451"/>
            <a:ext cx="1944300" cy="835200"/>
          </a:xfrm>
          <a:prstGeom prst="rect">
            <a:avLst/>
          </a:prstGeom>
        </p:spPr>
        <p:txBody>
          <a:bodyPr spcFirstLastPara="1" wrap="square" lIns="0" tIns="0" rIns="0"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62" name="Google Shape;162;p17"/>
          <p:cNvSpPr txBox="1">
            <a:spLocks noGrp="1"/>
          </p:cNvSpPr>
          <p:nvPr>
            <p:ph type="title" idx="2"/>
          </p:nvPr>
        </p:nvSpPr>
        <p:spPr>
          <a:xfrm>
            <a:off x="5494245" y="509451"/>
            <a:ext cx="1149900" cy="7068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63" name="Google Shape;163;p17"/>
          <p:cNvSpPr txBox="1">
            <a:spLocks noGrp="1"/>
          </p:cNvSpPr>
          <p:nvPr>
            <p:ph type="body" idx="3"/>
          </p:nvPr>
        </p:nvSpPr>
        <p:spPr>
          <a:xfrm>
            <a:off x="6795150" y="1596758"/>
            <a:ext cx="1944300" cy="835200"/>
          </a:xfrm>
          <a:prstGeom prst="rect">
            <a:avLst/>
          </a:prstGeom>
        </p:spPr>
        <p:txBody>
          <a:bodyPr spcFirstLastPara="1" wrap="square" lIns="0" tIns="0" rIns="0"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64" name="Google Shape;164;p17"/>
          <p:cNvSpPr txBox="1">
            <a:spLocks noGrp="1"/>
          </p:cNvSpPr>
          <p:nvPr>
            <p:ph type="title" idx="4"/>
          </p:nvPr>
        </p:nvSpPr>
        <p:spPr>
          <a:xfrm>
            <a:off x="5494245" y="1596758"/>
            <a:ext cx="1149900" cy="7068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65" name="Google Shape;165;p17"/>
          <p:cNvSpPr txBox="1">
            <a:spLocks noGrp="1"/>
          </p:cNvSpPr>
          <p:nvPr>
            <p:ph type="body" idx="5"/>
          </p:nvPr>
        </p:nvSpPr>
        <p:spPr>
          <a:xfrm>
            <a:off x="6795150" y="2684065"/>
            <a:ext cx="1944300" cy="835200"/>
          </a:xfrm>
          <a:prstGeom prst="rect">
            <a:avLst/>
          </a:prstGeom>
        </p:spPr>
        <p:txBody>
          <a:bodyPr spcFirstLastPara="1" wrap="square" lIns="0" tIns="0" rIns="0"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66" name="Google Shape;166;p17"/>
          <p:cNvSpPr txBox="1">
            <a:spLocks noGrp="1"/>
          </p:cNvSpPr>
          <p:nvPr>
            <p:ph type="title" idx="6"/>
          </p:nvPr>
        </p:nvSpPr>
        <p:spPr>
          <a:xfrm>
            <a:off x="5494245" y="2684065"/>
            <a:ext cx="1149900" cy="7068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67" name="Google Shape;167;p17"/>
          <p:cNvSpPr txBox="1">
            <a:spLocks noGrp="1"/>
          </p:cNvSpPr>
          <p:nvPr>
            <p:ph type="body" idx="7"/>
          </p:nvPr>
        </p:nvSpPr>
        <p:spPr>
          <a:xfrm>
            <a:off x="6795150" y="3771372"/>
            <a:ext cx="1944300" cy="835200"/>
          </a:xfrm>
          <a:prstGeom prst="rect">
            <a:avLst/>
          </a:prstGeom>
        </p:spPr>
        <p:txBody>
          <a:bodyPr spcFirstLastPara="1" wrap="square" lIns="0" tIns="0" rIns="0"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68" name="Google Shape;168;p17"/>
          <p:cNvSpPr txBox="1">
            <a:spLocks noGrp="1"/>
          </p:cNvSpPr>
          <p:nvPr>
            <p:ph type="title" idx="8"/>
          </p:nvPr>
        </p:nvSpPr>
        <p:spPr>
          <a:xfrm>
            <a:off x="5494245" y="3771372"/>
            <a:ext cx="1149900" cy="7068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1800"/>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69" name="Google Shape;169;p17"/>
          <p:cNvSpPr txBox="1">
            <a:spLocks noGrp="1"/>
          </p:cNvSpPr>
          <p:nvPr>
            <p:ph type="subTitle" idx="9"/>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70" name="Google Shape;170;p17"/>
          <p:cNvSpPr txBox="1">
            <a:spLocks noGrp="1"/>
          </p:cNvSpPr>
          <p:nvPr>
            <p:ph type="subTitle" idx="13"/>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
        <p:nvSpPr>
          <p:cNvPr id="171" name="Google Shape;171;p17"/>
          <p:cNvSpPr txBox="1">
            <a:spLocks noGrp="1"/>
          </p:cNvSpPr>
          <p:nvPr>
            <p:ph type="title" idx="14"/>
          </p:nvPr>
        </p:nvSpPr>
        <p:spPr>
          <a:xfrm>
            <a:off x="4731400" y="509451"/>
            <a:ext cx="481500" cy="304800"/>
          </a:xfrm>
          <a:prstGeom prst="rect">
            <a:avLst/>
          </a:prstGeom>
        </p:spPr>
        <p:txBody>
          <a:bodyPr spcFirstLastPara="1" wrap="square" lIns="0" tIns="0" rIns="0" bIns="0" anchor="t" anchorCtr="0">
            <a:spAutoFit/>
          </a:bodyPr>
          <a:lstStyle>
            <a:lvl1pPr lvl="0">
              <a:lnSpc>
                <a:spcPct val="100000"/>
              </a:lnSpc>
              <a:spcBef>
                <a:spcPts val="0"/>
              </a:spcBef>
              <a:spcAft>
                <a:spcPts val="0"/>
              </a:spcAft>
              <a:buNone/>
              <a:defRPr sz="1000">
                <a:solidFill>
                  <a:schemeClr val="lt2"/>
                </a:solidFill>
              </a:defRPr>
            </a:lvl1pPr>
            <a:lvl2pPr lvl="1">
              <a:lnSpc>
                <a:spcPct val="100000"/>
              </a:lnSpc>
              <a:spcBef>
                <a:spcPts val="0"/>
              </a:spcBef>
              <a:spcAft>
                <a:spcPts val="0"/>
              </a:spcAft>
              <a:buNone/>
              <a:defRPr sz="1000"/>
            </a:lvl2pPr>
            <a:lvl3pPr lvl="2">
              <a:lnSpc>
                <a:spcPct val="100000"/>
              </a:lnSpc>
              <a:spcBef>
                <a:spcPts val="0"/>
              </a:spcBef>
              <a:spcAft>
                <a:spcPts val="0"/>
              </a:spcAft>
              <a:buNone/>
              <a:defRPr sz="1000"/>
            </a:lvl3pPr>
            <a:lvl4pPr lvl="3">
              <a:lnSpc>
                <a:spcPct val="100000"/>
              </a:lnSpc>
              <a:spcBef>
                <a:spcPts val="0"/>
              </a:spcBef>
              <a:spcAft>
                <a:spcPts val="0"/>
              </a:spcAft>
              <a:buNone/>
              <a:defRPr sz="1000"/>
            </a:lvl4pPr>
            <a:lvl5pPr lvl="4">
              <a:lnSpc>
                <a:spcPct val="100000"/>
              </a:lnSpc>
              <a:spcBef>
                <a:spcPts val="0"/>
              </a:spcBef>
              <a:spcAft>
                <a:spcPts val="0"/>
              </a:spcAft>
              <a:buNone/>
              <a:defRPr sz="1000"/>
            </a:lvl5pPr>
            <a:lvl6pPr lvl="5">
              <a:lnSpc>
                <a:spcPct val="100000"/>
              </a:lnSpc>
              <a:spcBef>
                <a:spcPts val="0"/>
              </a:spcBef>
              <a:spcAft>
                <a:spcPts val="0"/>
              </a:spcAft>
              <a:buNone/>
              <a:defRPr sz="1000"/>
            </a:lvl6pPr>
            <a:lvl7pPr lvl="6">
              <a:lnSpc>
                <a:spcPct val="100000"/>
              </a:lnSpc>
              <a:spcBef>
                <a:spcPts val="0"/>
              </a:spcBef>
              <a:spcAft>
                <a:spcPts val="0"/>
              </a:spcAft>
              <a:buNone/>
              <a:defRPr sz="1000"/>
            </a:lvl7pPr>
            <a:lvl8pPr lvl="7">
              <a:lnSpc>
                <a:spcPct val="100000"/>
              </a:lnSpc>
              <a:spcBef>
                <a:spcPts val="0"/>
              </a:spcBef>
              <a:spcAft>
                <a:spcPts val="0"/>
              </a:spcAft>
              <a:buNone/>
              <a:defRPr sz="1000"/>
            </a:lvl8pPr>
            <a:lvl9pPr lvl="8">
              <a:lnSpc>
                <a:spcPct val="100000"/>
              </a:lnSpc>
              <a:spcBef>
                <a:spcPts val="0"/>
              </a:spcBef>
              <a:spcAft>
                <a:spcPts val="0"/>
              </a:spcAft>
              <a:buNone/>
              <a:defRPr sz="1000"/>
            </a:lvl9pPr>
          </a:lstStyle>
          <a:p>
            <a:endParaRPr/>
          </a:p>
        </p:txBody>
      </p:sp>
      <p:sp>
        <p:nvSpPr>
          <p:cNvPr id="172" name="Google Shape;172;p17"/>
          <p:cNvSpPr txBox="1">
            <a:spLocks noGrp="1"/>
          </p:cNvSpPr>
          <p:nvPr>
            <p:ph type="title" idx="15"/>
          </p:nvPr>
        </p:nvSpPr>
        <p:spPr>
          <a:xfrm>
            <a:off x="4731400" y="1596758"/>
            <a:ext cx="481500" cy="304800"/>
          </a:xfrm>
          <a:prstGeom prst="rect">
            <a:avLst/>
          </a:prstGeom>
        </p:spPr>
        <p:txBody>
          <a:bodyPr spcFirstLastPara="1" wrap="square" lIns="0" tIns="0" rIns="0" bIns="0" anchor="t" anchorCtr="0">
            <a:spAutoFit/>
          </a:bodyPr>
          <a:lstStyle>
            <a:lvl1pPr lvl="0">
              <a:lnSpc>
                <a:spcPct val="100000"/>
              </a:lnSpc>
              <a:spcBef>
                <a:spcPts val="0"/>
              </a:spcBef>
              <a:spcAft>
                <a:spcPts val="0"/>
              </a:spcAft>
              <a:buNone/>
              <a:defRPr sz="1000"/>
            </a:lvl1pPr>
            <a:lvl2pPr lvl="1">
              <a:lnSpc>
                <a:spcPct val="100000"/>
              </a:lnSpc>
              <a:spcBef>
                <a:spcPts val="0"/>
              </a:spcBef>
              <a:spcAft>
                <a:spcPts val="0"/>
              </a:spcAft>
              <a:buNone/>
              <a:defRPr sz="1000"/>
            </a:lvl2pPr>
            <a:lvl3pPr lvl="2">
              <a:lnSpc>
                <a:spcPct val="100000"/>
              </a:lnSpc>
              <a:spcBef>
                <a:spcPts val="0"/>
              </a:spcBef>
              <a:spcAft>
                <a:spcPts val="0"/>
              </a:spcAft>
              <a:buNone/>
              <a:defRPr sz="1000"/>
            </a:lvl3pPr>
            <a:lvl4pPr lvl="3">
              <a:lnSpc>
                <a:spcPct val="100000"/>
              </a:lnSpc>
              <a:spcBef>
                <a:spcPts val="0"/>
              </a:spcBef>
              <a:spcAft>
                <a:spcPts val="0"/>
              </a:spcAft>
              <a:buNone/>
              <a:defRPr sz="1000"/>
            </a:lvl4pPr>
            <a:lvl5pPr lvl="4">
              <a:lnSpc>
                <a:spcPct val="100000"/>
              </a:lnSpc>
              <a:spcBef>
                <a:spcPts val="0"/>
              </a:spcBef>
              <a:spcAft>
                <a:spcPts val="0"/>
              </a:spcAft>
              <a:buNone/>
              <a:defRPr sz="1000"/>
            </a:lvl5pPr>
            <a:lvl6pPr lvl="5">
              <a:lnSpc>
                <a:spcPct val="100000"/>
              </a:lnSpc>
              <a:spcBef>
                <a:spcPts val="0"/>
              </a:spcBef>
              <a:spcAft>
                <a:spcPts val="0"/>
              </a:spcAft>
              <a:buNone/>
              <a:defRPr sz="1000"/>
            </a:lvl6pPr>
            <a:lvl7pPr lvl="6">
              <a:lnSpc>
                <a:spcPct val="100000"/>
              </a:lnSpc>
              <a:spcBef>
                <a:spcPts val="0"/>
              </a:spcBef>
              <a:spcAft>
                <a:spcPts val="0"/>
              </a:spcAft>
              <a:buNone/>
              <a:defRPr sz="1000"/>
            </a:lvl7pPr>
            <a:lvl8pPr lvl="7">
              <a:lnSpc>
                <a:spcPct val="100000"/>
              </a:lnSpc>
              <a:spcBef>
                <a:spcPts val="0"/>
              </a:spcBef>
              <a:spcAft>
                <a:spcPts val="0"/>
              </a:spcAft>
              <a:buNone/>
              <a:defRPr sz="1000"/>
            </a:lvl8pPr>
            <a:lvl9pPr lvl="8">
              <a:lnSpc>
                <a:spcPct val="100000"/>
              </a:lnSpc>
              <a:spcBef>
                <a:spcPts val="0"/>
              </a:spcBef>
              <a:spcAft>
                <a:spcPts val="0"/>
              </a:spcAft>
              <a:buNone/>
              <a:defRPr sz="1000"/>
            </a:lvl9pPr>
          </a:lstStyle>
          <a:p>
            <a:endParaRPr/>
          </a:p>
        </p:txBody>
      </p:sp>
      <p:sp>
        <p:nvSpPr>
          <p:cNvPr id="173" name="Google Shape;173;p17"/>
          <p:cNvSpPr txBox="1">
            <a:spLocks noGrp="1"/>
          </p:cNvSpPr>
          <p:nvPr>
            <p:ph type="title" idx="16"/>
          </p:nvPr>
        </p:nvSpPr>
        <p:spPr>
          <a:xfrm>
            <a:off x="4731400" y="2684065"/>
            <a:ext cx="481500" cy="304800"/>
          </a:xfrm>
          <a:prstGeom prst="rect">
            <a:avLst/>
          </a:prstGeom>
        </p:spPr>
        <p:txBody>
          <a:bodyPr spcFirstLastPara="1" wrap="square" lIns="0" tIns="0" rIns="0" bIns="0" anchor="t" anchorCtr="0">
            <a:spAutoFit/>
          </a:bodyPr>
          <a:lstStyle>
            <a:lvl1pPr lvl="0">
              <a:lnSpc>
                <a:spcPct val="100000"/>
              </a:lnSpc>
              <a:spcBef>
                <a:spcPts val="0"/>
              </a:spcBef>
              <a:spcAft>
                <a:spcPts val="0"/>
              </a:spcAft>
              <a:buNone/>
              <a:defRPr sz="1000"/>
            </a:lvl1pPr>
            <a:lvl2pPr lvl="1">
              <a:lnSpc>
                <a:spcPct val="100000"/>
              </a:lnSpc>
              <a:spcBef>
                <a:spcPts val="0"/>
              </a:spcBef>
              <a:spcAft>
                <a:spcPts val="0"/>
              </a:spcAft>
              <a:buNone/>
              <a:defRPr sz="1000"/>
            </a:lvl2pPr>
            <a:lvl3pPr lvl="2">
              <a:lnSpc>
                <a:spcPct val="100000"/>
              </a:lnSpc>
              <a:spcBef>
                <a:spcPts val="0"/>
              </a:spcBef>
              <a:spcAft>
                <a:spcPts val="0"/>
              </a:spcAft>
              <a:buNone/>
              <a:defRPr sz="1000"/>
            </a:lvl3pPr>
            <a:lvl4pPr lvl="3">
              <a:lnSpc>
                <a:spcPct val="100000"/>
              </a:lnSpc>
              <a:spcBef>
                <a:spcPts val="0"/>
              </a:spcBef>
              <a:spcAft>
                <a:spcPts val="0"/>
              </a:spcAft>
              <a:buNone/>
              <a:defRPr sz="1000"/>
            </a:lvl4pPr>
            <a:lvl5pPr lvl="4">
              <a:lnSpc>
                <a:spcPct val="100000"/>
              </a:lnSpc>
              <a:spcBef>
                <a:spcPts val="0"/>
              </a:spcBef>
              <a:spcAft>
                <a:spcPts val="0"/>
              </a:spcAft>
              <a:buNone/>
              <a:defRPr sz="1000"/>
            </a:lvl5pPr>
            <a:lvl6pPr lvl="5">
              <a:lnSpc>
                <a:spcPct val="100000"/>
              </a:lnSpc>
              <a:spcBef>
                <a:spcPts val="0"/>
              </a:spcBef>
              <a:spcAft>
                <a:spcPts val="0"/>
              </a:spcAft>
              <a:buNone/>
              <a:defRPr sz="1000"/>
            </a:lvl6pPr>
            <a:lvl7pPr lvl="6">
              <a:lnSpc>
                <a:spcPct val="100000"/>
              </a:lnSpc>
              <a:spcBef>
                <a:spcPts val="0"/>
              </a:spcBef>
              <a:spcAft>
                <a:spcPts val="0"/>
              </a:spcAft>
              <a:buNone/>
              <a:defRPr sz="1000"/>
            </a:lvl7pPr>
            <a:lvl8pPr lvl="7">
              <a:lnSpc>
                <a:spcPct val="100000"/>
              </a:lnSpc>
              <a:spcBef>
                <a:spcPts val="0"/>
              </a:spcBef>
              <a:spcAft>
                <a:spcPts val="0"/>
              </a:spcAft>
              <a:buNone/>
              <a:defRPr sz="1000"/>
            </a:lvl8pPr>
            <a:lvl9pPr lvl="8">
              <a:lnSpc>
                <a:spcPct val="100000"/>
              </a:lnSpc>
              <a:spcBef>
                <a:spcPts val="0"/>
              </a:spcBef>
              <a:spcAft>
                <a:spcPts val="0"/>
              </a:spcAft>
              <a:buNone/>
              <a:defRPr sz="1000"/>
            </a:lvl9pPr>
          </a:lstStyle>
          <a:p>
            <a:endParaRPr/>
          </a:p>
        </p:txBody>
      </p:sp>
      <p:sp>
        <p:nvSpPr>
          <p:cNvPr id="174" name="Google Shape;174;p17"/>
          <p:cNvSpPr txBox="1">
            <a:spLocks noGrp="1"/>
          </p:cNvSpPr>
          <p:nvPr>
            <p:ph type="title" idx="17"/>
          </p:nvPr>
        </p:nvSpPr>
        <p:spPr>
          <a:xfrm>
            <a:off x="4731400" y="3771372"/>
            <a:ext cx="481500" cy="304800"/>
          </a:xfrm>
          <a:prstGeom prst="rect">
            <a:avLst/>
          </a:prstGeom>
        </p:spPr>
        <p:txBody>
          <a:bodyPr spcFirstLastPara="1" wrap="square" lIns="0" tIns="0" rIns="0" bIns="0" anchor="t" anchorCtr="0">
            <a:spAutoFit/>
          </a:bodyPr>
          <a:lstStyle>
            <a:lvl1pPr lvl="0">
              <a:lnSpc>
                <a:spcPct val="100000"/>
              </a:lnSpc>
              <a:spcBef>
                <a:spcPts val="0"/>
              </a:spcBef>
              <a:spcAft>
                <a:spcPts val="0"/>
              </a:spcAft>
              <a:buNone/>
              <a:defRPr sz="1000"/>
            </a:lvl1pPr>
            <a:lvl2pPr lvl="1">
              <a:lnSpc>
                <a:spcPct val="100000"/>
              </a:lnSpc>
              <a:spcBef>
                <a:spcPts val="0"/>
              </a:spcBef>
              <a:spcAft>
                <a:spcPts val="0"/>
              </a:spcAft>
              <a:buNone/>
              <a:defRPr sz="1000"/>
            </a:lvl2pPr>
            <a:lvl3pPr lvl="2">
              <a:lnSpc>
                <a:spcPct val="100000"/>
              </a:lnSpc>
              <a:spcBef>
                <a:spcPts val="0"/>
              </a:spcBef>
              <a:spcAft>
                <a:spcPts val="0"/>
              </a:spcAft>
              <a:buNone/>
              <a:defRPr sz="1000"/>
            </a:lvl3pPr>
            <a:lvl4pPr lvl="3">
              <a:lnSpc>
                <a:spcPct val="100000"/>
              </a:lnSpc>
              <a:spcBef>
                <a:spcPts val="0"/>
              </a:spcBef>
              <a:spcAft>
                <a:spcPts val="0"/>
              </a:spcAft>
              <a:buNone/>
              <a:defRPr sz="1000"/>
            </a:lvl4pPr>
            <a:lvl5pPr lvl="4">
              <a:lnSpc>
                <a:spcPct val="100000"/>
              </a:lnSpc>
              <a:spcBef>
                <a:spcPts val="0"/>
              </a:spcBef>
              <a:spcAft>
                <a:spcPts val="0"/>
              </a:spcAft>
              <a:buNone/>
              <a:defRPr sz="1000"/>
            </a:lvl5pPr>
            <a:lvl6pPr lvl="5">
              <a:lnSpc>
                <a:spcPct val="100000"/>
              </a:lnSpc>
              <a:spcBef>
                <a:spcPts val="0"/>
              </a:spcBef>
              <a:spcAft>
                <a:spcPts val="0"/>
              </a:spcAft>
              <a:buNone/>
              <a:defRPr sz="1000"/>
            </a:lvl6pPr>
            <a:lvl7pPr lvl="6">
              <a:lnSpc>
                <a:spcPct val="100000"/>
              </a:lnSpc>
              <a:spcBef>
                <a:spcPts val="0"/>
              </a:spcBef>
              <a:spcAft>
                <a:spcPts val="0"/>
              </a:spcAft>
              <a:buNone/>
              <a:defRPr sz="1000"/>
            </a:lvl7pPr>
            <a:lvl8pPr lvl="7">
              <a:lnSpc>
                <a:spcPct val="100000"/>
              </a:lnSpc>
              <a:spcBef>
                <a:spcPts val="0"/>
              </a:spcBef>
              <a:spcAft>
                <a:spcPts val="0"/>
              </a:spcAft>
              <a:buNone/>
              <a:defRPr sz="1000"/>
            </a:lvl8pPr>
            <a:lvl9pPr lvl="8">
              <a:lnSpc>
                <a:spcPct val="100000"/>
              </a:lnSpc>
              <a:spcBef>
                <a:spcPts val="0"/>
              </a:spcBef>
              <a:spcAft>
                <a:spcPts val="0"/>
              </a:spcAft>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ur big ideas - Alt 4">
  <p:cSld name="CUSTOM_2_1_1">
    <p:spTree>
      <p:nvGrpSpPr>
        <p:cNvPr id="1" name="Shape 175"/>
        <p:cNvGrpSpPr/>
        <p:nvPr/>
      </p:nvGrpSpPr>
      <p:grpSpPr>
        <a:xfrm>
          <a:off x="0" y="0"/>
          <a:ext cx="0" cy="0"/>
          <a:chOff x="0" y="0"/>
          <a:chExt cx="0" cy="0"/>
        </a:xfrm>
      </p:grpSpPr>
      <p:sp>
        <p:nvSpPr>
          <p:cNvPr id="176" name="Google Shape;176;p18"/>
          <p:cNvSpPr txBox="1">
            <a:spLocks noGrp="1"/>
          </p:cNvSpPr>
          <p:nvPr>
            <p:ph type="body" idx="1"/>
          </p:nvPr>
        </p:nvSpPr>
        <p:spPr>
          <a:xfrm>
            <a:off x="6071873" y="767058"/>
            <a:ext cx="2787300" cy="1608300"/>
          </a:xfrm>
          <a:prstGeom prst="rect">
            <a:avLst/>
          </a:prstGeom>
        </p:spPr>
        <p:txBody>
          <a:bodyPr spcFirstLastPara="1" wrap="square" lIns="182875" tIns="0" rIns="182875" bIns="18287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77" name="Google Shape;177;p18"/>
          <p:cNvSpPr txBox="1">
            <a:spLocks noGrp="1"/>
          </p:cNvSpPr>
          <p:nvPr>
            <p:ph type="body" idx="2"/>
          </p:nvPr>
        </p:nvSpPr>
        <p:spPr>
          <a:xfrm>
            <a:off x="3178225" y="767058"/>
            <a:ext cx="2787300" cy="1608300"/>
          </a:xfrm>
          <a:prstGeom prst="rect">
            <a:avLst/>
          </a:prstGeom>
        </p:spPr>
        <p:txBody>
          <a:bodyPr spcFirstLastPara="1" wrap="square" lIns="182875" tIns="0" rIns="182875" bIns="182875" anchor="t" anchorCtr="0">
            <a:no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178" name="Google Shape;178;p18"/>
          <p:cNvSpPr txBox="1">
            <a:spLocks noGrp="1"/>
          </p:cNvSpPr>
          <p:nvPr>
            <p:ph type="body" idx="3"/>
          </p:nvPr>
        </p:nvSpPr>
        <p:spPr>
          <a:xfrm>
            <a:off x="6071873" y="2993932"/>
            <a:ext cx="2787300" cy="1608300"/>
          </a:xfrm>
          <a:prstGeom prst="rect">
            <a:avLst/>
          </a:prstGeom>
        </p:spPr>
        <p:txBody>
          <a:bodyPr spcFirstLastPara="1" wrap="square" lIns="182875" tIns="0" rIns="182875" bIns="18287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79" name="Google Shape;179;p18"/>
          <p:cNvSpPr txBox="1">
            <a:spLocks noGrp="1"/>
          </p:cNvSpPr>
          <p:nvPr>
            <p:ph type="body" idx="4"/>
          </p:nvPr>
        </p:nvSpPr>
        <p:spPr>
          <a:xfrm>
            <a:off x="3178225" y="2993932"/>
            <a:ext cx="2787300" cy="1608300"/>
          </a:xfrm>
          <a:prstGeom prst="rect">
            <a:avLst/>
          </a:prstGeom>
        </p:spPr>
        <p:txBody>
          <a:bodyPr spcFirstLastPara="1" wrap="square" lIns="182875" tIns="0" rIns="182875" bIns="18287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80" name="Google Shape;180;p18"/>
          <p:cNvSpPr txBox="1">
            <a:spLocks noGrp="1"/>
          </p:cNvSpPr>
          <p:nvPr>
            <p:ph type="title"/>
          </p:nvPr>
        </p:nvSpPr>
        <p:spPr>
          <a:xfrm>
            <a:off x="3178383" y="282825"/>
            <a:ext cx="1553400" cy="4758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solidFill>
                  <a:schemeClr val="lt2"/>
                </a:solidFill>
                <a:latin typeface="Outfit SemiBold"/>
                <a:ea typeface="Outfit SemiBold"/>
                <a:cs typeface="Outfit SemiBold"/>
                <a:sym typeface="Outfit SemiBold"/>
              </a:defRPr>
            </a:lvl1pPr>
            <a:lvl2pPr lvl="1">
              <a:lnSpc>
                <a:spcPct val="115000"/>
              </a:lnSpc>
              <a:spcBef>
                <a:spcPts val="0"/>
              </a:spcBef>
              <a:spcAft>
                <a:spcPts val="0"/>
              </a:spcAft>
              <a:buNone/>
              <a:defRPr sz="1800">
                <a:solidFill>
                  <a:schemeClr val="lt2"/>
                </a:solidFill>
              </a:defRPr>
            </a:lvl2pPr>
            <a:lvl3pPr lvl="2">
              <a:lnSpc>
                <a:spcPct val="115000"/>
              </a:lnSpc>
              <a:spcBef>
                <a:spcPts val="0"/>
              </a:spcBef>
              <a:spcAft>
                <a:spcPts val="0"/>
              </a:spcAft>
              <a:buNone/>
              <a:defRPr sz="1800">
                <a:solidFill>
                  <a:schemeClr val="lt2"/>
                </a:solidFill>
              </a:defRPr>
            </a:lvl3pPr>
            <a:lvl4pPr lvl="3">
              <a:lnSpc>
                <a:spcPct val="115000"/>
              </a:lnSpc>
              <a:spcBef>
                <a:spcPts val="0"/>
              </a:spcBef>
              <a:spcAft>
                <a:spcPts val="0"/>
              </a:spcAft>
              <a:buNone/>
              <a:defRPr sz="1800">
                <a:solidFill>
                  <a:schemeClr val="lt2"/>
                </a:solidFill>
              </a:defRPr>
            </a:lvl4pPr>
            <a:lvl5pPr lvl="4">
              <a:lnSpc>
                <a:spcPct val="115000"/>
              </a:lnSpc>
              <a:spcBef>
                <a:spcPts val="0"/>
              </a:spcBef>
              <a:spcAft>
                <a:spcPts val="0"/>
              </a:spcAft>
              <a:buNone/>
              <a:defRPr sz="1800">
                <a:solidFill>
                  <a:schemeClr val="lt2"/>
                </a:solidFill>
              </a:defRPr>
            </a:lvl5pPr>
            <a:lvl6pPr lvl="5">
              <a:lnSpc>
                <a:spcPct val="115000"/>
              </a:lnSpc>
              <a:spcBef>
                <a:spcPts val="0"/>
              </a:spcBef>
              <a:spcAft>
                <a:spcPts val="0"/>
              </a:spcAft>
              <a:buNone/>
              <a:defRPr sz="1800">
                <a:solidFill>
                  <a:schemeClr val="lt2"/>
                </a:solidFill>
              </a:defRPr>
            </a:lvl6pPr>
            <a:lvl7pPr lvl="6">
              <a:lnSpc>
                <a:spcPct val="115000"/>
              </a:lnSpc>
              <a:spcBef>
                <a:spcPts val="0"/>
              </a:spcBef>
              <a:spcAft>
                <a:spcPts val="0"/>
              </a:spcAft>
              <a:buNone/>
              <a:defRPr sz="1800">
                <a:solidFill>
                  <a:schemeClr val="lt2"/>
                </a:solidFill>
              </a:defRPr>
            </a:lvl7pPr>
            <a:lvl8pPr lvl="7">
              <a:lnSpc>
                <a:spcPct val="115000"/>
              </a:lnSpc>
              <a:spcBef>
                <a:spcPts val="0"/>
              </a:spcBef>
              <a:spcAft>
                <a:spcPts val="0"/>
              </a:spcAft>
              <a:buNone/>
              <a:defRPr sz="1800">
                <a:solidFill>
                  <a:schemeClr val="lt2"/>
                </a:solidFill>
              </a:defRPr>
            </a:lvl8pPr>
            <a:lvl9pPr lvl="8">
              <a:lnSpc>
                <a:spcPct val="115000"/>
              </a:lnSpc>
              <a:spcBef>
                <a:spcPts val="0"/>
              </a:spcBef>
              <a:spcAft>
                <a:spcPts val="0"/>
              </a:spcAft>
              <a:buNone/>
              <a:defRPr sz="1800">
                <a:solidFill>
                  <a:schemeClr val="lt2"/>
                </a:solidFill>
              </a:defRPr>
            </a:lvl9pPr>
          </a:lstStyle>
          <a:p>
            <a:endParaRPr/>
          </a:p>
        </p:txBody>
      </p:sp>
      <p:sp>
        <p:nvSpPr>
          <p:cNvPr id="181" name="Google Shape;181;p18"/>
          <p:cNvSpPr txBox="1">
            <a:spLocks noGrp="1"/>
          </p:cNvSpPr>
          <p:nvPr>
            <p:ph type="title" idx="5"/>
          </p:nvPr>
        </p:nvSpPr>
        <p:spPr>
          <a:xfrm>
            <a:off x="6072048" y="282825"/>
            <a:ext cx="1553400" cy="4758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82" name="Google Shape;182;p18"/>
          <p:cNvSpPr txBox="1">
            <a:spLocks noGrp="1"/>
          </p:cNvSpPr>
          <p:nvPr>
            <p:ph type="title" idx="6"/>
          </p:nvPr>
        </p:nvSpPr>
        <p:spPr>
          <a:xfrm>
            <a:off x="3178383" y="2509698"/>
            <a:ext cx="1553400" cy="4758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83" name="Google Shape;183;p18"/>
          <p:cNvSpPr txBox="1">
            <a:spLocks noGrp="1"/>
          </p:cNvSpPr>
          <p:nvPr>
            <p:ph type="title" idx="7"/>
          </p:nvPr>
        </p:nvSpPr>
        <p:spPr>
          <a:xfrm>
            <a:off x="6072048" y="2509698"/>
            <a:ext cx="1553400" cy="475800"/>
          </a:xfrm>
          <a:prstGeom prst="rect">
            <a:avLst/>
          </a:prstGeom>
        </p:spPr>
        <p:txBody>
          <a:bodyPr spcFirstLastPara="1" wrap="square" lIns="182875" tIns="182875" rIns="0" bIns="0" anchor="t" anchorCtr="0">
            <a:spAutoFit/>
          </a:bodyPr>
          <a:lstStyle>
            <a:lvl1pPr lvl="0">
              <a:lnSpc>
                <a:spcPct val="90000"/>
              </a:lnSpc>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800"/>
            </a:lvl2pPr>
            <a:lvl3pPr lvl="2">
              <a:lnSpc>
                <a:spcPct val="115000"/>
              </a:lnSpc>
              <a:spcBef>
                <a:spcPts val="0"/>
              </a:spcBef>
              <a:spcAft>
                <a:spcPts val="0"/>
              </a:spcAft>
              <a:buNone/>
              <a:defRPr sz="1800"/>
            </a:lvl3pPr>
            <a:lvl4pPr lvl="3">
              <a:lnSpc>
                <a:spcPct val="115000"/>
              </a:lnSpc>
              <a:spcBef>
                <a:spcPts val="0"/>
              </a:spcBef>
              <a:spcAft>
                <a:spcPts val="0"/>
              </a:spcAft>
              <a:buNone/>
              <a:defRPr sz="1800"/>
            </a:lvl4pPr>
            <a:lvl5pPr lvl="4">
              <a:lnSpc>
                <a:spcPct val="115000"/>
              </a:lnSpc>
              <a:spcBef>
                <a:spcPts val="0"/>
              </a:spcBef>
              <a:spcAft>
                <a:spcPts val="0"/>
              </a:spcAft>
              <a:buNone/>
              <a:defRPr sz="1800"/>
            </a:lvl5pPr>
            <a:lvl6pPr lvl="5">
              <a:lnSpc>
                <a:spcPct val="115000"/>
              </a:lnSpc>
              <a:spcBef>
                <a:spcPts val="0"/>
              </a:spcBef>
              <a:spcAft>
                <a:spcPts val="0"/>
              </a:spcAft>
              <a:buNone/>
              <a:defRPr sz="1800"/>
            </a:lvl6pPr>
            <a:lvl7pPr lvl="6">
              <a:lnSpc>
                <a:spcPct val="115000"/>
              </a:lnSpc>
              <a:spcBef>
                <a:spcPts val="0"/>
              </a:spcBef>
              <a:spcAft>
                <a:spcPts val="0"/>
              </a:spcAft>
              <a:buNone/>
              <a:defRPr sz="1800"/>
            </a:lvl7pPr>
            <a:lvl8pPr lvl="7">
              <a:lnSpc>
                <a:spcPct val="115000"/>
              </a:lnSpc>
              <a:spcBef>
                <a:spcPts val="0"/>
              </a:spcBef>
              <a:spcAft>
                <a:spcPts val="0"/>
              </a:spcAft>
              <a:buNone/>
              <a:defRPr sz="1800"/>
            </a:lvl8pPr>
            <a:lvl9pPr lvl="8">
              <a:lnSpc>
                <a:spcPct val="115000"/>
              </a:lnSpc>
              <a:spcBef>
                <a:spcPts val="0"/>
              </a:spcBef>
              <a:spcAft>
                <a:spcPts val="0"/>
              </a:spcAft>
              <a:buNone/>
              <a:defRPr sz="1800"/>
            </a:lvl9pPr>
          </a:lstStyle>
          <a:p>
            <a:endParaRPr/>
          </a:p>
        </p:txBody>
      </p:sp>
      <p:sp>
        <p:nvSpPr>
          <p:cNvPr id="184" name="Google Shape;184;p18"/>
          <p:cNvSpPr txBox="1">
            <a:spLocks noGrp="1"/>
          </p:cNvSpPr>
          <p:nvPr>
            <p:ph type="title" idx="8"/>
          </p:nvPr>
        </p:nvSpPr>
        <p:spPr>
          <a:xfrm>
            <a:off x="284775" y="282900"/>
            <a:ext cx="27876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85" name="Google Shape;185;p18"/>
          <p:cNvSpPr txBox="1">
            <a:spLocks noGrp="1"/>
          </p:cNvSpPr>
          <p:nvPr>
            <p:ph type="body" idx="9"/>
          </p:nvPr>
        </p:nvSpPr>
        <p:spPr>
          <a:xfrm>
            <a:off x="284775" y="3598975"/>
            <a:ext cx="2064000" cy="1036200"/>
          </a:xfrm>
          <a:prstGeom prst="rect">
            <a:avLst/>
          </a:prstGeom>
        </p:spPr>
        <p:txBody>
          <a:bodyPr spcFirstLastPara="1" wrap="square" lIns="0" tIns="0" rIns="0" bIns="0" anchor="b" anchorCtr="0">
            <a:noAutofit/>
          </a:bodyPr>
          <a:lstStyle>
            <a:lvl1pPr marL="457200" lvl="0" indent="-292100">
              <a:spcBef>
                <a:spcPts val="0"/>
              </a:spcBef>
              <a:spcAft>
                <a:spcPts val="0"/>
              </a:spcAft>
              <a:buSzPts val="1000"/>
              <a:buChar char="●"/>
              <a:defRPr sz="1000" b="1"/>
            </a:lvl1pPr>
            <a:lvl2pPr marL="914400" lvl="1" indent="-292100">
              <a:spcBef>
                <a:spcPts val="0"/>
              </a:spcBef>
              <a:spcAft>
                <a:spcPts val="0"/>
              </a:spcAft>
              <a:buSzPts val="1000"/>
              <a:buChar char="○"/>
              <a:defRPr sz="1000" b="1"/>
            </a:lvl2pPr>
            <a:lvl3pPr marL="1371600" lvl="2" indent="-292100">
              <a:spcBef>
                <a:spcPts val="0"/>
              </a:spcBef>
              <a:spcAft>
                <a:spcPts val="0"/>
              </a:spcAft>
              <a:buSzPts val="1000"/>
              <a:buChar char="■"/>
              <a:defRPr sz="1000" b="1"/>
            </a:lvl3pPr>
            <a:lvl4pPr marL="1828800" lvl="3" indent="-292100">
              <a:spcBef>
                <a:spcPts val="0"/>
              </a:spcBef>
              <a:spcAft>
                <a:spcPts val="0"/>
              </a:spcAft>
              <a:buSzPts val="1000"/>
              <a:buChar char="●"/>
              <a:defRPr sz="1000" b="1"/>
            </a:lvl4pPr>
            <a:lvl5pPr marL="2286000" lvl="4" indent="-292100">
              <a:spcBef>
                <a:spcPts val="0"/>
              </a:spcBef>
              <a:spcAft>
                <a:spcPts val="0"/>
              </a:spcAft>
              <a:buSzPts val="1000"/>
              <a:buChar char="○"/>
              <a:defRPr sz="1000" b="1"/>
            </a:lvl5pPr>
            <a:lvl6pPr marL="2743200" lvl="5" indent="-292100">
              <a:spcBef>
                <a:spcPts val="0"/>
              </a:spcBef>
              <a:spcAft>
                <a:spcPts val="0"/>
              </a:spcAft>
              <a:buSzPts val="1000"/>
              <a:buChar char="■"/>
              <a:defRPr sz="1000" b="1"/>
            </a:lvl6pPr>
            <a:lvl7pPr marL="3200400" lvl="6" indent="-292100">
              <a:spcBef>
                <a:spcPts val="0"/>
              </a:spcBef>
              <a:spcAft>
                <a:spcPts val="0"/>
              </a:spcAft>
              <a:buSzPts val="1000"/>
              <a:buChar char="●"/>
              <a:defRPr sz="1000" b="1"/>
            </a:lvl7pPr>
            <a:lvl8pPr marL="3657600" lvl="7" indent="-292100">
              <a:spcBef>
                <a:spcPts val="0"/>
              </a:spcBef>
              <a:spcAft>
                <a:spcPts val="0"/>
              </a:spcAft>
              <a:buSzPts val="1000"/>
              <a:buChar char="○"/>
              <a:defRPr sz="1000" b="1"/>
            </a:lvl8pPr>
            <a:lvl9pPr marL="4114800" lvl="8" indent="-292100">
              <a:spcBef>
                <a:spcPts val="0"/>
              </a:spcBef>
              <a:spcAft>
                <a:spcPts val="0"/>
              </a:spcAft>
              <a:buSzPts val="1000"/>
              <a:buChar char="■"/>
              <a:defRPr sz="1000" b="1"/>
            </a:lvl9pPr>
          </a:lstStyle>
          <a:p>
            <a:endParaRPr/>
          </a:p>
        </p:txBody>
      </p:sp>
      <p:sp>
        <p:nvSpPr>
          <p:cNvPr id="186" name="Google Shape;186;p18"/>
          <p:cNvSpPr txBox="1">
            <a:spLocks noGrp="1"/>
          </p:cNvSpPr>
          <p:nvPr>
            <p:ph type="subTitle" idx="13"/>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187" name="Google Shape;187;p18"/>
          <p:cNvSpPr txBox="1">
            <a:spLocks noGrp="1"/>
          </p:cNvSpPr>
          <p:nvPr>
            <p:ph type="subTitle" idx="14"/>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our big ideas - Alt 5">
  <p:cSld name="CUSTOM_6">
    <p:spTree>
      <p:nvGrpSpPr>
        <p:cNvPr id="1" name="Shape 188"/>
        <p:cNvGrpSpPr/>
        <p:nvPr/>
      </p:nvGrpSpPr>
      <p:grpSpPr>
        <a:xfrm>
          <a:off x="0" y="0"/>
          <a:ext cx="0" cy="0"/>
          <a:chOff x="0" y="0"/>
          <a:chExt cx="0" cy="0"/>
        </a:xfrm>
      </p:grpSpPr>
      <p:sp>
        <p:nvSpPr>
          <p:cNvPr id="189" name="Google Shape;189;p19"/>
          <p:cNvSpPr txBox="1">
            <a:spLocks noGrp="1"/>
          </p:cNvSpPr>
          <p:nvPr>
            <p:ph type="title"/>
          </p:nvPr>
        </p:nvSpPr>
        <p:spPr>
          <a:xfrm>
            <a:off x="7054825" y="1868626"/>
            <a:ext cx="1808700" cy="3378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b="1">
                <a:latin typeface="Instrument Sans"/>
                <a:ea typeface="Instrument Sans"/>
                <a:cs typeface="Instrument Sans"/>
                <a:sym typeface="Instrument Sans"/>
              </a:defRPr>
            </a:lvl1pPr>
            <a:lvl2pPr lvl="1">
              <a:lnSpc>
                <a:spcPct val="115000"/>
              </a:lnSpc>
              <a:spcBef>
                <a:spcPts val="0"/>
              </a:spcBef>
              <a:spcAft>
                <a:spcPts val="0"/>
              </a:spcAft>
              <a:buNone/>
              <a:defRPr sz="1000" b="1">
                <a:latin typeface="Instrument Sans"/>
                <a:ea typeface="Instrument Sans"/>
                <a:cs typeface="Instrument Sans"/>
                <a:sym typeface="Instrument Sans"/>
              </a:defRPr>
            </a:lvl2pPr>
            <a:lvl3pPr lvl="2">
              <a:lnSpc>
                <a:spcPct val="115000"/>
              </a:lnSpc>
              <a:spcBef>
                <a:spcPts val="0"/>
              </a:spcBef>
              <a:spcAft>
                <a:spcPts val="0"/>
              </a:spcAft>
              <a:buNone/>
              <a:defRPr sz="1000" b="1">
                <a:latin typeface="Instrument Sans"/>
                <a:ea typeface="Instrument Sans"/>
                <a:cs typeface="Instrument Sans"/>
                <a:sym typeface="Instrument Sans"/>
              </a:defRPr>
            </a:lvl3pPr>
            <a:lvl4pPr lvl="3">
              <a:lnSpc>
                <a:spcPct val="115000"/>
              </a:lnSpc>
              <a:spcBef>
                <a:spcPts val="0"/>
              </a:spcBef>
              <a:spcAft>
                <a:spcPts val="0"/>
              </a:spcAft>
              <a:buNone/>
              <a:defRPr sz="1000" b="1">
                <a:latin typeface="Instrument Sans"/>
                <a:ea typeface="Instrument Sans"/>
                <a:cs typeface="Instrument Sans"/>
                <a:sym typeface="Instrument Sans"/>
              </a:defRPr>
            </a:lvl4pPr>
            <a:lvl5pPr lvl="4">
              <a:lnSpc>
                <a:spcPct val="115000"/>
              </a:lnSpc>
              <a:spcBef>
                <a:spcPts val="0"/>
              </a:spcBef>
              <a:spcAft>
                <a:spcPts val="0"/>
              </a:spcAft>
              <a:buNone/>
              <a:defRPr sz="1000" b="1">
                <a:latin typeface="Instrument Sans"/>
                <a:ea typeface="Instrument Sans"/>
                <a:cs typeface="Instrument Sans"/>
                <a:sym typeface="Instrument Sans"/>
              </a:defRPr>
            </a:lvl5pPr>
            <a:lvl6pPr lvl="5">
              <a:lnSpc>
                <a:spcPct val="115000"/>
              </a:lnSpc>
              <a:spcBef>
                <a:spcPts val="0"/>
              </a:spcBef>
              <a:spcAft>
                <a:spcPts val="0"/>
              </a:spcAft>
              <a:buNone/>
              <a:defRPr sz="1000" b="1">
                <a:latin typeface="Instrument Sans"/>
                <a:ea typeface="Instrument Sans"/>
                <a:cs typeface="Instrument Sans"/>
                <a:sym typeface="Instrument Sans"/>
              </a:defRPr>
            </a:lvl6pPr>
            <a:lvl7pPr lvl="6">
              <a:lnSpc>
                <a:spcPct val="115000"/>
              </a:lnSpc>
              <a:spcBef>
                <a:spcPts val="0"/>
              </a:spcBef>
              <a:spcAft>
                <a:spcPts val="0"/>
              </a:spcAft>
              <a:buNone/>
              <a:defRPr sz="1000" b="1">
                <a:latin typeface="Instrument Sans"/>
                <a:ea typeface="Instrument Sans"/>
                <a:cs typeface="Instrument Sans"/>
                <a:sym typeface="Instrument Sans"/>
              </a:defRPr>
            </a:lvl7pPr>
            <a:lvl8pPr lvl="7">
              <a:lnSpc>
                <a:spcPct val="115000"/>
              </a:lnSpc>
              <a:spcBef>
                <a:spcPts val="0"/>
              </a:spcBef>
              <a:spcAft>
                <a:spcPts val="0"/>
              </a:spcAft>
              <a:buNone/>
              <a:defRPr sz="1000" b="1">
                <a:latin typeface="Instrument Sans"/>
                <a:ea typeface="Instrument Sans"/>
                <a:cs typeface="Instrument Sans"/>
                <a:sym typeface="Instrument Sans"/>
              </a:defRPr>
            </a:lvl8pPr>
            <a:lvl9pPr lvl="8">
              <a:lnSpc>
                <a:spcPct val="115000"/>
              </a:lnSpc>
              <a:spcBef>
                <a:spcPts val="0"/>
              </a:spcBef>
              <a:spcAft>
                <a:spcPts val="0"/>
              </a:spcAft>
              <a:buNone/>
              <a:defRPr sz="1000" b="1">
                <a:latin typeface="Instrument Sans"/>
                <a:ea typeface="Instrument Sans"/>
                <a:cs typeface="Instrument Sans"/>
                <a:sym typeface="Instrument Sans"/>
              </a:defRPr>
            </a:lvl9pPr>
          </a:lstStyle>
          <a:p>
            <a:endParaRPr/>
          </a:p>
        </p:txBody>
      </p:sp>
      <p:sp>
        <p:nvSpPr>
          <p:cNvPr id="190" name="Google Shape;190;p19"/>
          <p:cNvSpPr txBox="1">
            <a:spLocks noGrp="1"/>
          </p:cNvSpPr>
          <p:nvPr>
            <p:ph type="title" idx="2"/>
          </p:nvPr>
        </p:nvSpPr>
        <p:spPr>
          <a:xfrm>
            <a:off x="5249650" y="1868626"/>
            <a:ext cx="1808700" cy="3378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b="1">
                <a:latin typeface="Instrument Sans"/>
                <a:ea typeface="Instrument Sans"/>
                <a:cs typeface="Instrument Sans"/>
                <a:sym typeface="Instrument Sans"/>
              </a:defRPr>
            </a:lvl1pPr>
            <a:lvl2pPr lvl="1">
              <a:lnSpc>
                <a:spcPct val="115000"/>
              </a:lnSpc>
              <a:spcBef>
                <a:spcPts val="0"/>
              </a:spcBef>
              <a:spcAft>
                <a:spcPts val="0"/>
              </a:spcAft>
              <a:buNone/>
              <a:defRPr sz="1000" b="1">
                <a:latin typeface="Instrument Sans"/>
                <a:ea typeface="Instrument Sans"/>
                <a:cs typeface="Instrument Sans"/>
                <a:sym typeface="Instrument Sans"/>
              </a:defRPr>
            </a:lvl2pPr>
            <a:lvl3pPr lvl="2">
              <a:lnSpc>
                <a:spcPct val="115000"/>
              </a:lnSpc>
              <a:spcBef>
                <a:spcPts val="0"/>
              </a:spcBef>
              <a:spcAft>
                <a:spcPts val="0"/>
              </a:spcAft>
              <a:buNone/>
              <a:defRPr sz="1000" b="1">
                <a:latin typeface="Instrument Sans"/>
                <a:ea typeface="Instrument Sans"/>
                <a:cs typeface="Instrument Sans"/>
                <a:sym typeface="Instrument Sans"/>
              </a:defRPr>
            </a:lvl3pPr>
            <a:lvl4pPr lvl="3">
              <a:lnSpc>
                <a:spcPct val="115000"/>
              </a:lnSpc>
              <a:spcBef>
                <a:spcPts val="0"/>
              </a:spcBef>
              <a:spcAft>
                <a:spcPts val="0"/>
              </a:spcAft>
              <a:buNone/>
              <a:defRPr sz="1000" b="1">
                <a:latin typeface="Instrument Sans"/>
                <a:ea typeface="Instrument Sans"/>
                <a:cs typeface="Instrument Sans"/>
                <a:sym typeface="Instrument Sans"/>
              </a:defRPr>
            </a:lvl4pPr>
            <a:lvl5pPr lvl="4">
              <a:lnSpc>
                <a:spcPct val="115000"/>
              </a:lnSpc>
              <a:spcBef>
                <a:spcPts val="0"/>
              </a:spcBef>
              <a:spcAft>
                <a:spcPts val="0"/>
              </a:spcAft>
              <a:buNone/>
              <a:defRPr sz="1000" b="1">
                <a:latin typeface="Instrument Sans"/>
                <a:ea typeface="Instrument Sans"/>
                <a:cs typeface="Instrument Sans"/>
                <a:sym typeface="Instrument Sans"/>
              </a:defRPr>
            </a:lvl5pPr>
            <a:lvl6pPr lvl="5">
              <a:lnSpc>
                <a:spcPct val="115000"/>
              </a:lnSpc>
              <a:spcBef>
                <a:spcPts val="0"/>
              </a:spcBef>
              <a:spcAft>
                <a:spcPts val="0"/>
              </a:spcAft>
              <a:buNone/>
              <a:defRPr sz="1000" b="1">
                <a:latin typeface="Instrument Sans"/>
                <a:ea typeface="Instrument Sans"/>
                <a:cs typeface="Instrument Sans"/>
                <a:sym typeface="Instrument Sans"/>
              </a:defRPr>
            </a:lvl6pPr>
            <a:lvl7pPr lvl="6">
              <a:lnSpc>
                <a:spcPct val="115000"/>
              </a:lnSpc>
              <a:spcBef>
                <a:spcPts val="0"/>
              </a:spcBef>
              <a:spcAft>
                <a:spcPts val="0"/>
              </a:spcAft>
              <a:buNone/>
              <a:defRPr sz="1000" b="1">
                <a:latin typeface="Instrument Sans"/>
                <a:ea typeface="Instrument Sans"/>
                <a:cs typeface="Instrument Sans"/>
                <a:sym typeface="Instrument Sans"/>
              </a:defRPr>
            </a:lvl7pPr>
            <a:lvl8pPr lvl="7">
              <a:lnSpc>
                <a:spcPct val="115000"/>
              </a:lnSpc>
              <a:spcBef>
                <a:spcPts val="0"/>
              </a:spcBef>
              <a:spcAft>
                <a:spcPts val="0"/>
              </a:spcAft>
              <a:buNone/>
              <a:defRPr sz="1000" b="1">
                <a:latin typeface="Instrument Sans"/>
                <a:ea typeface="Instrument Sans"/>
                <a:cs typeface="Instrument Sans"/>
                <a:sym typeface="Instrument Sans"/>
              </a:defRPr>
            </a:lvl8pPr>
            <a:lvl9pPr lvl="8">
              <a:lnSpc>
                <a:spcPct val="115000"/>
              </a:lnSpc>
              <a:spcBef>
                <a:spcPts val="0"/>
              </a:spcBef>
              <a:spcAft>
                <a:spcPts val="0"/>
              </a:spcAft>
              <a:buNone/>
              <a:defRPr sz="1000" b="1">
                <a:latin typeface="Instrument Sans"/>
                <a:ea typeface="Instrument Sans"/>
                <a:cs typeface="Instrument Sans"/>
                <a:sym typeface="Instrument Sans"/>
              </a:defRPr>
            </a:lvl9pPr>
          </a:lstStyle>
          <a:p>
            <a:endParaRPr/>
          </a:p>
        </p:txBody>
      </p:sp>
      <p:sp>
        <p:nvSpPr>
          <p:cNvPr id="191" name="Google Shape;191;p19"/>
          <p:cNvSpPr txBox="1">
            <a:spLocks noGrp="1"/>
          </p:cNvSpPr>
          <p:nvPr>
            <p:ph type="title" idx="3"/>
          </p:nvPr>
        </p:nvSpPr>
        <p:spPr>
          <a:xfrm>
            <a:off x="3444475" y="1868626"/>
            <a:ext cx="1808700" cy="3378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b="1">
                <a:latin typeface="Instrument Sans"/>
                <a:ea typeface="Instrument Sans"/>
                <a:cs typeface="Instrument Sans"/>
                <a:sym typeface="Instrument Sans"/>
              </a:defRPr>
            </a:lvl1pPr>
            <a:lvl2pPr lvl="1">
              <a:lnSpc>
                <a:spcPct val="115000"/>
              </a:lnSpc>
              <a:spcBef>
                <a:spcPts val="0"/>
              </a:spcBef>
              <a:spcAft>
                <a:spcPts val="0"/>
              </a:spcAft>
              <a:buNone/>
              <a:defRPr sz="1000" b="1">
                <a:latin typeface="Instrument Sans"/>
                <a:ea typeface="Instrument Sans"/>
                <a:cs typeface="Instrument Sans"/>
                <a:sym typeface="Instrument Sans"/>
              </a:defRPr>
            </a:lvl2pPr>
            <a:lvl3pPr lvl="2">
              <a:lnSpc>
                <a:spcPct val="115000"/>
              </a:lnSpc>
              <a:spcBef>
                <a:spcPts val="0"/>
              </a:spcBef>
              <a:spcAft>
                <a:spcPts val="0"/>
              </a:spcAft>
              <a:buNone/>
              <a:defRPr sz="1000" b="1">
                <a:latin typeface="Instrument Sans"/>
                <a:ea typeface="Instrument Sans"/>
                <a:cs typeface="Instrument Sans"/>
                <a:sym typeface="Instrument Sans"/>
              </a:defRPr>
            </a:lvl3pPr>
            <a:lvl4pPr lvl="3">
              <a:lnSpc>
                <a:spcPct val="115000"/>
              </a:lnSpc>
              <a:spcBef>
                <a:spcPts val="0"/>
              </a:spcBef>
              <a:spcAft>
                <a:spcPts val="0"/>
              </a:spcAft>
              <a:buNone/>
              <a:defRPr sz="1000" b="1">
                <a:latin typeface="Instrument Sans"/>
                <a:ea typeface="Instrument Sans"/>
                <a:cs typeface="Instrument Sans"/>
                <a:sym typeface="Instrument Sans"/>
              </a:defRPr>
            </a:lvl4pPr>
            <a:lvl5pPr lvl="4">
              <a:lnSpc>
                <a:spcPct val="115000"/>
              </a:lnSpc>
              <a:spcBef>
                <a:spcPts val="0"/>
              </a:spcBef>
              <a:spcAft>
                <a:spcPts val="0"/>
              </a:spcAft>
              <a:buNone/>
              <a:defRPr sz="1000" b="1">
                <a:latin typeface="Instrument Sans"/>
                <a:ea typeface="Instrument Sans"/>
                <a:cs typeface="Instrument Sans"/>
                <a:sym typeface="Instrument Sans"/>
              </a:defRPr>
            </a:lvl5pPr>
            <a:lvl6pPr lvl="5">
              <a:lnSpc>
                <a:spcPct val="115000"/>
              </a:lnSpc>
              <a:spcBef>
                <a:spcPts val="0"/>
              </a:spcBef>
              <a:spcAft>
                <a:spcPts val="0"/>
              </a:spcAft>
              <a:buNone/>
              <a:defRPr sz="1000" b="1">
                <a:latin typeface="Instrument Sans"/>
                <a:ea typeface="Instrument Sans"/>
                <a:cs typeface="Instrument Sans"/>
                <a:sym typeface="Instrument Sans"/>
              </a:defRPr>
            </a:lvl6pPr>
            <a:lvl7pPr lvl="6">
              <a:lnSpc>
                <a:spcPct val="115000"/>
              </a:lnSpc>
              <a:spcBef>
                <a:spcPts val="0"/>
              </a:spcBef>
              <a:spcAft>
                <a:spcPts val="0"/>
              </a:spcAft>
              <a:buNone/>
              <a:defRPr sz="1000" b="1">
                <a:latin typeface="Instrument Sans"/>
                <a:ea typeface="Instrument Sans"/>
                <a:cs typeface="Instrument Sans"/>
                <a:sym typeface="Instrument Sans"/>
              </a:defRPr>
            </a:lvl7pPr>
            <a:lvl8pPr lvl="7">
              <a:lnSpc>
                <a:spcPct val="115000"/>
              </a:lnSpc>
              <a:spcBef>
                <a:spcPts val="0"/>
              </a:spcBef>
              <a:spcAft>
                <a:spcPts val="0"/>
              </a:spcAft>
              <a:buNone/>
              <a:defRPr sz="1000" b="1">
                <a:latin typeface="Instrument Sans"/>
                <a:ea typeface="Instrument Sans"/>
                <a:cs typeface="Instrument Sans"/>
                <a:sym typeface="Instrument Sans"/>
              </a:defRPr>
            </a:lvl8pPr>
            <a:lvl9pPr lvl="8">
              <a:lnSpc>
                <a:spcPct val="115000"/>
              </a:lnSpc>
              <a:spcBef>
                <a:spcPts val="0"/>
              </a:spcBef>
              <a:spcAft>
                <a:spcPts val="0"/>
              </a:spcAft>
              <a:buNone/>
              <a:defRPr sz="1000" b="1">
                <a:latin typeface="Instrument Sans"/>
                <a:ea typeface="Instrument Sans"/>
                <a:cs typeface="Instrument Sans"/>
                <a:sym typeface="Instrument Sans"/>
              </a:defRPr>
            </a:lvl9pPr>
          </a:lstStyle>
          <a:p>
            <a:endParaRPr/>
          </a:p>
        </p:txBody>
      </p:sp>
      <p:sp>
        <p:nvSpPr>
          <p:cNvPr id="192" name="Google Shape;192;p19"/>
          <p:cNvSpPr txBox="1">
            <a:spLocks noGrp="1"/>
          </p:cNvSpPr>
          <p:nvPr>
            <p:ph type="title" idx="4"/>
          </p:nvPr>
        </p:nvSpPr>
        <p:spPr>
          <a:xfrm>
            <a:off x="1624900" y="1868626"/>
            <a:ext cx="1808700" cy="3378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b="1">
                <a:solidFill>
                  <a:schemeClr val="lt2"/>
                </a:solidFill>
                <a:latin typeface="Instrument Sans"/>
                <a:ea typeface="Instrument Sans"/>
                <a:cs typeface="Instrument Sans"/>
                <a:sym typeface="Instrument Sans"/>
              </a:defRPr>
            </a:lvl1pPr>
            <a:lvl2pPr lvl="1">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2pPr>
            <a:lvl3pPr lvl="2">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3pPr>
            <a:lvl4pPr lvl="3">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4pPr>
            <a:lvl5pPr lvl="4">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5pPr>
            <a:lvl6pPr lvl="5">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6pPr>
            <a:lvl7pPr lvl="6">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7pPr>
            <a:lvl8pPr lvl="7">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8pPr>
            <a:lvl9pPr lvl="8">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9pPr>
          </a:lstStyle>
          <a:p>
            <a:endParaRPr/>
          </a:p>
        </p:txBody>
      </p:sp>
      <p:sp>
        <p:nvSpPr>
          <p:cNvPr id="193" name="Google Shape;193;p19"/>
          <p:cNvSpPr txBox="1">
            <a:spLocks noGrp="1"/>
          </p:cNvSpPr>
          <p:nvPr>
            <p:ph type="body" idx="1"/>
          </p:nvPr>
        </p:nvSpPr>
        <p:spPr>
          <a:xfrm>
            <a:off x="5249650" y="2206475"/>
            <a:ext cx="1808700" cy="2428500"/>
          </a:xfrm>
          <a:prstGeom prst="rect">
            <a:avLst/>
          </a:prstGeom>
        </p:spPr>
        <p:txBody>
          <a:bodyPr spcFirstLastPara="1" wrap="square" lIns="155425" tIns="91425" rIns="137150" bIns="9142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94" name="Google Shape;194;p19"/>
          <p:cNvSpPr txBox="1">
            <a:spLocks noGrp="1"/>
          </p:cNvSpPr>
          <p:nvPr>
            <p:ph type="body" idx="5"/>
          </p:nvPr>
        </p:nvSpPr>
        <p:spPr>
          <a:xfrm>
            <a:off x="3444475" y="2206475"/>
            <a:ext cx="1808700" cy="2428500"/>
          </a:xfrm>
          <a:prstGeom prst="rect">
            <a:avLst/>
          </a:prstGeom>
        </p:spPr>
        <p:txBody>
          <a:bodyPr spcFirstLastPara="1" wrap="square" lIns="155425" tIns="91425" rIns="137150" bIns="9142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195" name="Google Shape;195;p19"/>
          <p:cNvSpPr txBox="1">
            <a:spLocks noGrp="1"/>
          </p:cNvSpPr>
          <p:nvPr>
            <p:ph type="title" idx="6"/>
          </p:nvPr>
        </p:nvSpPr>
        <p:spPr>
          <a:xfrm>
            <a:off x="1731400" y="282900"/>
            <a:ext cx="71280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96" name="Google Shape;196;p19"/>
          <p:cNvSpPr txBox="1">
            <a:spLocks noGrp="1"/>
          </p:cNvSpPr>
          <p:nvPr>
            <p:ph type="title" idx="7"/>
          </p:nvPr>
        </p:nvSpPr>
        <p:spPr>
          <a:xfrm>
            <a:off x="284800" y="2206500"/>
            <a:ext cx="1340100" cy="4095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a:latin typeface="Instrument Sans"/>
                <a:ea typeface="Instrument Sans"/>
                <a:cs typeface="Instrument Sans"/>
                <a:sym typeface="Instrument Sans"/>
              </a:defRPr>
            </a:lvl1pPr>
            <a:lvl2pPr lvl="1">
              <a:lnSpc>
                <a:spcPct val="115000"/>
              </a:lnSpc>
              <a:spcBef>
                <a:spcPts val="0"/>
              </a:spcBef>
              <a:spcAft>
                <a:spcPts val="0"/>
              </a:spcAft>
              <a:buNone/>
              <a:defRPr sz="1000">
                <a:latin typeface="Instrument Sans"/>
                <a:ea typeface="Instrument Sans"/>
                <a:cs typeface="Instrument Sans"/>
                <a:sym typeface="Instrument Sans"/>
              </a:defRPr>
            </a:lvl2pPr>
            <a:lvl3pPr lvl="2">
              <a:lnSpc>
                <a:spcPct val="115000"/>
              </a:lnSpc>
              <a:spcBef>
                <a:spcPts val="0"/>
              </a:spcBef>
              <a:spcAft>
                <a:spcPts val="0"/>
              </a:spcAft>
              <a:buNone/>
              <a:defRPr sz="1000">
                <a:latin typeface="Instrument Sans"/>
                <a:ea typeface="Instrument Sans"/>
                <a:cs typeface="Instrument Sans"/>
                <a:sym typeface="Instrument Sans"/>
              </a:defRPr>
            </a:lvl3pPr>
            <a:lvl4pPr lvl="3">
              <a:lnSpc>
                <a:spcPct val="115000"/>
              </a:lnSpc>
              <a:spcBef>
                <a:spcPts val="0"/>
              </a:spcBef>
              <a:spcAft>
                <a:spcPts val="0"/>
              </a:spcAft>
              <a:buNone/>
              <a:defRPr sz="1000">
                <a:latin typeface="Instrument Sans"/>
                <a:ea typeface="Instrument Sans"/>
                <a:cs typeface="Instrument Sans"/>
                <a:sym typeface="Instrument Sans"/>
              </a:defRPr>
            </a:lvl4pPr>
            <a:lvl5pPr lvl="4">
              <a:lnSpc>
                <a:spcPct val="115000"/>
              </a:lnSpc>
              <a:spcBef>
                <a:spcPts val="0"/>
              </a:spcBef>
              <a:spcAft>
                <a:spcPts val="0"/>
              </a:spcAft>
              <a:buNone/>
              <a:defRPr sz="1000">
                <a:latin typeface="Instrument Sans"/>
                <a:ea typeface="Instrument Sans"/>
                <a:cs typeface="Instrument Sans"/>
                <a:sym typeface="Instrument Sans"/>
              </a:defRPr>
            </a:lvl5pPr>
            <a:lvl6pPr lvl="5">
              <a:lnSpc>
                <a:spcPct val="115000"/>
              </a:lnSpc>
              <a:spcBef>
                <a:spcPts val="0"/>
              </a:spcBef>
              <a:spcAft>
                <a:spcPts val="0"/>
              </a:spcAft>
              <a:buNone/>
              <a:defRPr sz="1000">
                <a:latin typeface="Instrument Sans"/>
                <a:ea typeface="Instrument Sans"/>
                <a:cs typeface="Instrument Sans"/>
                <a:sym typeface="Instrument Sans"/>
              </a:defRPr>
            </a:lvl6pPr>
            <a:lvl7pPr lvl="6">
              <a:lnSpc>
                <a:spcPct val="115000"/>
              </a:lnSpc>
              <a:spcBef>
                <a:spcPts val="0"/>
              </a:spcBef>
              <a:spcAft>
                <a:spcPts val="0"/>
              </a:spcAft>
              <a:buNone/>
              <a:defRPr sz="1000">
                <a:latin typeface="Instrument Sans"/>
                <a:ea typeface="Instrument Sans"/>
                <a:cs typeface="Instrument Sans"/>
                <a:sym typeface="Instrument Sans"/>
              </a:defRPr>
            </a:lvl7pPr>
            <a:lvl8pPr lvl="7">
              <a:lnSpc>
                <a:spcPct val="115000"/>
              </a:lnSpc>
              <a:spcBef>
                <a:spcPts val="0"/>
              </a:spcBef>
              <a:spcAft>
                <a:spcPts val="0"/>
              </a:spcAft>
              <a:buNone/>
              <a:defRPr sz="1000">
                <a:latin typeface="Instrument Sans"/>
                <a:ea typeface="Instrument Sans"/>
                <a:cs typeface="Instrument Sans"/>
                <a:sym typeface="Instrument Sans"/>
              </a:defRPr>
            </a:lvl8pPr>
            <a:lvl9pPr lvl="8">
              <a:lnSpc>
                <a:spcPct val="115000"/>
              </a:lnSpc>
              <a:spcBef>
                <a:spcPts val="0"/>
              </a:spcBef>
              <a:spcAft>
                <a:spcPts val="0"/>
              </a:spcAft>
              <a:buNone/>
              <a:defRPr sz="1000">
                <a:latin typeface="Instrument Sans"/>
                <a:ea typeface="Instrument Sans"/>
                <a:cs typeface="Instrument Sans"/>
                <a:sym typeface="Instrument Sans"/>
              </a:defRPr>
            </a:lvl9pPr>
          </a:lstStyle>
          <a:p>
            <a:endParaRPr/>
          </a:p>
        </p:txBody>
      </p:sp>
      <p:sp>
        <p:nvSpPr>
          <p:cNvPr id="197" name="Google Shape;197;p19"/>
          <p:cNvSpPr txBox="1">
            <a:spLocks noGrp="1"/>
          </p:cNvSpPr>
          <p:nvPr>
            <p:ph type="title" idx="8"/>
          </p:nvPr>
        </p:nvSpPr>
        <p:spPr>
          <a:xfrm>
            <a:off x="284800" y="2939825"/>
            <a:ext cx="1340100" cy="4095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a:latin typeface="Instrument Sans"/>
                <a:ea typeface="Instrument Sans"/>
                <a:cs typeface="Instrument Sans"/>
                <a:sym typeface="Instrument Sans"/>
              </a:defRPr>
            </a:lvl1pPr>
            <a:lvl2pPr lvl="1">
              <a:lnSpc>
                <a:spcPct val="115000"/>
              </a:lnSpc>
              <a:spcBef>
                <a:spcPts val="0"/>
              </a:spcBef>
              <a:spcAft>
                <a:spcPts val="0"/>
              </a:spcAft>
              <a:buNone/>
              <a:defRPr sz="1000">
                <a:latin typeface="Instrument Sans"/>
                <a:ea typeface="Instrument Sans"/>
                <a:cs typeface="Instrument Sans"/>
                <a:sym typeface="Instrument Sans"/>
              </a:defRPr>
            </a:lvl2pPr>
            <a:lvl3pPr lvl="2">
              <a:lnSpc>
                <a:spcPct val="115000"/>
              </a:lnSpc>
              <a:spcBef>
                <a:spcPts val="0"/>
              </a:spcBef>
              <a:spcAft>
                <a:spcPts val="0"/>
              </a:spcAft>
              <a:buNone/>
              <a:defRPr sz="1000">
                <a:latin typeface="Instrument Sans"/>
                <a:ea typeface="Instrument Sans"/>
                <a:cs typeface="Instrument Sans"/>
                <a:sym typeface="Instrument Sans"/>
              </a:defRPr>
            </a:lvl3pPr>
            <a:lvl4pPr lvl="3">
              <a:lnSpc>
                <a:spcPct val="115000"/>
              </a:lnSpc>
              <a:spcBef>
                <a:spcPts val="0"/>
              </a:spcBef>
              <a:spcAft>
                <a:spcPts val="0"/>
              </a:spcAft>
              <a:buNone/>
              <a:defRPr sz="1000">
                <a:latin typeface="Instrument Sans"/>
                <a:ea typeface="Instrument Sans"/>
                <a:cs typeface="Instrument Sans"/>
                <a:sym typeface="Instrument Sans"/>
              </a:defRPr>
            </a:lvl4pPr>
            <a:lvl5pPr lvl="4">
              <a:lnSpc>
                <a:spcPct val="115000"/>
              </a:lnSpc>
              <a:spcBef>
                <a:spcPts val="0"/>
              </a:spcBef>
              <a:spcAft>
                <a:spcPts val="0"/>
              </a:spcAft>
              <a:buNone/>
              <a:defRPr sz="1000">
                <a:latin typeface="Instrument Sans"/>
                <a:ea typeface="Instrument Sans"/>
                <a:cs typeface="Instrument Sans"/>
                <a:sym typeface="Instrument Sans"/>
              </a:defRPr>
            </a:lvl5pPr>
            <a:lvl6pPr lvl="5">
              <a:lnSpc>
                <a:spcPct val="115000"/>
              </a:lnSpc>
              <a:spcBef>
                <a:spcPts val="0"/>
              </a:spcBef>
              <a:spcAft>
                <a:spcPts val="0"/>
              </a:spcAft>
              <a:buNone/>
              <a:defRPr sz="1000">
                <a:latin typeface="Instrument Sans"/>
                <a:ea typeface="Instrument Sans"/>
                <a:cs typeface="Instrument Sans"/>
                <a:sym typeface="Instrument Sans"/>
              </a:defRPr>
            </a:lvl6pPr>
            <a:lvl7pPr lvl="6">
              <a:lnSpc>
                <a:spcPct val="115000"/>
              </a:lnSpc>
              <a:spcBef>
                <a:spcPts val="0"/>
              </a:spcBef>
              <a:spcAft>
                <a:spcPts val="0"/>
              </a:spcAft>
              <a:buNone/>
              <a:defRPr sz="1000">
                <a:latin typeface="Instrument Sans"/>
                <a:ea typeface="Instrument Sans"/>
                <a:cs typeface="Instrument Sans"/>
                <a:sym typeface="Instrument Sans"/>
              </a:defRPr>
            </a:lvl7pPr>
            <a:lvl8pPr lvl="7">
              <a:lnSpc>
                <a:spcPct val="115000"/>
              </a:lnSpc>
              <a:spcBef>
                <a:spcPts val="0"/>
              </a:spcBef>
              <a:spcAft>
                <a:spcPts val="0"/>
              </a:spcAft>
              <a:buNone/>
              <a:defRPr sz="1000">
                <a:latin typeface="Instrument Sans"/>
                <a:ea typeface="Instrument Sans"/>
                <a:cs typeface="Instrument Sans"/>
                <a:sym typeface="Instrument Sans"/>
              </a:defRPr>
            </a:lvl8pPr>
            <a:lvl9pPr lvl="8">
              <a:lnSpc>
                <a:spcPct val="115000"/>
              </a:lnSpc>
              <a:spcBef>
                <a:spcPts val="0"/>
              </a:spcBef>
              <a:spcAft>
                <a:spcPts val="0"/>
              </a:spcAft>
              <a:buNone/>
              <a:defRPr sz="1000">
                <a:latin typeface="Instrument Sans"/>
                <a:ea typeface="Instrument Sans"/>
                <a:cs typeface="Instrument Sans"/>
                <a:sym typeface="Instrument Sans"/>
              </a:defRPr>
            </a:lvl9pPr>
          </a:lstStyle>
          <a:p>
            <a:endParaRPr/>
          </a:p>
        </p:txBody>
      </p:sp>
      <p:sp>
        <p:nvSpPr>
          <p:cNvPr id="198" name="Google Shape;198;p19"/>
          <p:cNvSpPr txBox="1">
            <a:spLocks noGrp="1"/>
          </p:cNvSpPr>
          <p:nvPr>
            <p:ph type="subTitle" idx="9"/>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199" name="Google Shape;199;p19"/>
          <p:cNvSpPr txBox="1">
            <a:spLocks noGrp="1"/>
          </p:cNvSpPr>
          <p:nvPr>
            <p:ph type="title" idx="13"/>
          </p:nvPr>
        </p:nvSpPr>
        <p:spPr>
          <a:xfrm>
            <a:off x="284800" y="3825550"/>
            <a:ext cx="1340100" cy="409500"/>
          </a:xfrm>
          <a:prstGeom prst="rect">
            <a:avLst/>
          </a:prstGeom>
        </p:spPr>
        <p:txBody>
          <a:bodyPr spcFirstLastPara="1" wrap="square" lIns="182875" tIns="91425" rIns="91425" bIns="0" anchor="t" anchorCtr="0">
            <a:spAutoFit/>
          </a:bodyPr>
          <a:lstStyle>
            <a:lvl1pPr lvl="0">
              <a:lnSpc>
                <a:spcPct val="90000"/>
              </a:lnSpc>
              <a:spcBef>
                <a:spcPts val="0"/>
              </a:spcBef>
              <a:spcAft>
                <a:spcPts val="0"/>
              </a:spcAft>
              <a:buNone/>
              <a:defRPr sz="1000">
                <a:latin typeface="Instrument Sans"/>
                <a:ea typeface="Instrument Sans"/>
                <a:cs typeface="Instrument Sans"/>
                <a:sym typeface="Instrument Sans"/>
              </a:defRPr>
            </a:lvl1pPr>
            <a:lvl2pPr lvl="1">
              <a:lnSpc>
                <a:spcPct val="115000"/>
              </a:lnSpc>
              <a:spcBef>
                <a:spcPts val="0"/>
              </a:spcBef>
              <a:spcAft>
                <a:spcPts val="0"/>
              </a:spcAft>
              <a:buNone/>
              <a:defRPr sz="1000">
                <a:latin typeface="Instrument Sans"/>
                <a:ea typeface="Instrument Sans"/>
                <a:cs typeface="Instrument Sans"/>
                <a:sym typeface="Instrument Sans"/>
              </a:defRPr>
            </a:lvl2pPr>
            <a:lvl3pPr lvl="2">
              <a:lnSpc>
                <a:spcPct val="115000"/>
              </a:lnSpc>
              <a:spcBef>
                <a:spcPts val="0"/>
              </a:spcBef>
              <a:spcAft>
                <a:spcPts val="0"/>
              </a:spcAft>
              <a:buNone/>
              <a:defRPr sz="1000">
                <a:latin typeface="Instrument Sans"/>
                <a:ea typeface="Instrument Sans"/>
                <a:cs typeface="Instrument Sans"/>
                <a:sym typeface="Instrument Sans"/>
              </a:defRPr>
            </a:lvl3pPr>
            <a:lvl4pPr lvl="3">
              <a:lnSpc>
                <a:spcPct val="115000"/>
              </a:lnSpc>
              <a:spcBef>
                <a:spcPts val="0"/>
              </a:spcBef>
              <a:spcAft>
                <a:spcPts val="0"/>
              </a:spcAft>
              <a:buNone/>
              <a:defRPr sz="1000">
                <a:latin typeface="Instrument Sans"/>
                <a:ea typeface="Instrument Sans"/>
                <a:cs typeface="Instrument Sans"/>
                <a:sym typeface="Instrument Sans"/>
              </a:defRPr>
            </a:lvl4pPr>
            <a:lvl5pPr lvl="4">
              <a:lnSpc>
                <a:spcPct val="115000"/>
              </a:lnSpc>
              <a:spcBef>
                <a:spcPts val="0"/>
              </a:spcBef>
              <a:spcAft>
                <a:spcPts val="0"/>
              </a:spcAft>
              <a:buNone/>
              <a:defRPr sz="1000">
                <a:latin typeface="Instrument Sans"/>
                <a:ea typeface="Instrument Sans"/>
                <a:cs typeface="Instrument Sans"/>
                <a:sym typeface="Instrument Sans"/>
              </a:defRPr>
            </a:lvl5pPr>
            <a:lvl6pPr lvl="5">
              <a:lnSpc>
                <a:spcPct val="115000"/>
              </a:lnSpc>
              <a:spcBef>
                <a:spcPts val="0"/>
              </a:spcBef>
              <a:spcAft>
                <a:spcPts val="0"/>
              </a:spcAft>
              <a:buNone/>
              <a:defRPr sz="1000">
                <a:latin typeface="Instrument Sans"/>
                <a:ea typeface="Instrument Sans"/>
                <a:cs typeface="Instrument Sans"/>
                <a:sym typeface="Instrument Sans"/>
              </a:defRPr>
            </a:lvl6pPr>
            <a:lvl7pPr lvl="6">
              <a:lnSpc>
                <a:spcPct val="115000"/>
              </a:lnSpc>
              <a:spcBef>
                <a:spcPts val="0"/>
              </a:spcBef>
              <a:spcAft>
                <a:spcPts val="0"/>
              </a:spcAft>
              <a:buNone/>
              <a:defRPr sz="1000">
                <a:latin typeface="Instrument Sans"/>
                <a:ea typeface="Instrument Sans"/>
                <a:cs typeface="Instrument Sans"/>
                <a:sym typeface="Instrument Sans"/>
              </a:defRPr>
            </a:lvl7pPr>
            <a:lvl8pPr lvl="7">
              <a:lnSpc>
                <a:spcPct val="115000"/>
              </a:lnSpc>
              <a:spcBef>
                <a:spcPts val="0"/>
              </a:spcBef>
              <a:spcAft>
                <a:spcPts val="0"/>
              </a:spcAft>
              <a:buNone/>
              <a:defRPr sz="1000">
                <a:latin typeface="Instrument Sans"/>
                <a:ea typeface="Instrument Sans"/>
                <a:cs typeface="Instrument Sans"/>
                <a:sym typeface="Instrument Sans"/>
              </a:defRPr>
            </a:lvl8pPr>
            <a:lvl9pPr lvl="8">
              <a:lnSpc>
                <a:spcPct val="115000"/>
              </a:lnSpc>
              <a:spcBef>
                <a:spcPts val="0"/>
              </a:spcBef>
              <a:spcAft>
                <a:spcPts val="0"/>
              </a:spcAft>
              <a:buNone/>
              <a:defRPr sz="1000">
                <a:latin typeface="Instrument Sans"/>
                <a:ea typeface="Instrument Sans"/>
                <a:cs typeface="Instrument Sans"/>
                <a:sym typeface="Instrument Sans"/>
              </a:defRPr>
            </a:lvl9pPr>
          </a:lstStyle>
          <a:p>
            <a:endParaRPr/>
          </a:p>
        </p:txBody>
      </p:sp>
      <p:sp>
        <p:nvSpPr>
          <p:cNvPr id="200" name="Google Shape;200;p19"/>
          <p:cNvSpPr txBox="1">
            <a:spLocks noGrp="1"/>
          </p:cNvSpPr>
          <p:nvPr>
            <p:ph type="subTitle" idx="14"/>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01" name="Google Shape;201;p19"/>
          <p:cNvSpPr txBox="1">
            <a:spLocks noGrp="1"/>
          </p:cNvSpPr>
          <p:nvPr>
            <p:ph type="body" idx="15"/>
          </p:nvPr>
        </p:nvSpPr>
        <p:spPr>
          <a:xfrm>
            <a:off x="1624900" y="2206475"/>
            <a:ext cx="1808700" cy="2428500"/>
          </a:xfrm>
          <a:prstGeom prst="rect">
            <a:avLst/>
          </a:prstGeom>
        </p:spPr>
        <p:txBody>
          <a:bodyPr spcFirstLastPara="1" wrap="square" lIns="155425" tIns="91425" rIns="137150" bIns="91425" anchor="t" anchorCtr="0">
            <a:no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202" name="Google Shape;202;p19"/>
          <p:cNvSpPr txBox="1">
            <a:spLocks noGrp="1"/>
          </p:cNvSpPr>
          <p:nvPr>
            <p:ph type="body" idx="16"/>
          </p:nvPr>
        </p:nvSpPr>
        <p:spPr>
          <a:xfrm>
            <a:off x="7054825" y="2206475"/>
            <a:ext cx="1808700" cy="2428500"/>
          </a:xfrm>
          <a:prstGeom prst="rect">
            <a:avLst/>
          </a:prstGeom>
        </p:spPr>
        <p:txBody>
          <a:bodyPr spcFirstLastPara="1" wrap="square" lIns="155425" tIns="91425" rIns="137150" bIns="9142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03" name="Google Shape;203;p19"/>
          <p:cNvSpPr txBox="1">
            <a:spLocks noGrp="1"/>
          </p:cNvSpPr>
          <p:nvPr>
            <p:ph type="subTitle" idx="17"/>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our big ideas - Alt 6">
  <p:cSld name="CUSTOM_9">
    <p:spTree>
      <p:nvGrpSpPr>
        <p:cNvPr id="1" name="Shape 204"/>
        <p:cNvGrpSpPr/>
        <p:nvPr/>
      </p:nvGrpSpPr>
      <p:grpSpPr>
        <a:xfrm>
          <a:off x="0" y="0"/>
          <a:ext cx="0" cy="0"/>
          <a:chOff x="0" y="0"/>
          <a:chExt cx="0" cy="0"/>
        </a:xfrm>
      </p:grpSpPr>
      <p:sp>
        <p:nvSpPr>
          <p:cNvPr id="205" name="Google Shape;205;p20"/>
          <p:cNvSpPr txBox="1">
            <a:spLocks noGrp="1"/>
          </p:cNvSpPr>
          <p:nvPr>
            <p:ph type="body" idx="1"/>
          </p:nvPr>
        </p:nvSpPr>
        <p:spPr>
          <a:xfrm>
            <a:off x="6795150" y="3532980"/>
            <a:ext cx="2064000" cy="1101900"/>
          </a:xfrm>
          <a:prstGeom prst="rect">
            <a:avLst/>
          </a:prstGeom>
        </p:spPr>
        <p:txBody>
          <a:bodyPr spcFirstLastPara="1" wrap="square" lIns="182875" tIns="91425" rIns="182875" bIns="182875" anchor="b" anchorCtr="0">
            <a:noAutofit/>
          </a:bodyPr>
          <a:lstStyle>
            <a:lvl1pPr marL="457200" lvl="0" indent="-292100">
              <a:spcBef>
                <a:spcPts val="0"/>
              </a:spcBef>
              <a:spcAft>
                <a:spcPts val="0"/>
              </a:spcAft>
              <a:buClr>
                <a:schemeClr val="lt2"/>
              </a:buClr>
              <a:buSzPts val="1000"/>
              <a:buChar char="●"/>
              <a:defRPr sz="1000">
                <a:solidFill>
                  <a:schemeClr val="lt2"/>
                </a:solidFill>
              </a:defRPr>
            </a:lvl1pPr>
            <a:lvl2pPr marL="914400" lvl="1" indent="-292100">
              <a:spcBef>
                <a:spcPts val="0"/>
              </a:spcBef>
              <a:spcAft>
                <a:spcPts val="0"/>
              </a:spcAft>
              <a:buClr>
                <a:schemeClr val="lt2"/>
              </a:buClr>
              <a:buSzPts val="1000"/>
              <a:buChar char="○"/>
              <a:defRPr sz="1000">
                <a:solidFill>
                  <a:schemeClr val="lt2"/>
                </a:solidFill>
              </a:defRPr>
            </a:lvl2pPr>
            <a:lvl3pPr marL="1371600" lvl="2" indent="-292100">
              <a:spcBef>
                <a:spcPts val="0"/>
              </a:spcBef>
              <a:spcAft>
                <a:spcPts val="0"/>
              </a:spcAft>
              <a:buClr>
                <a:schemeClr val="lt2"/>
              </a:buClr>
              <a:buSzPts val="1000"/>
              <a:buChar char="■"/>
              <a:defRPr sz="1000">
                <a:solidFill>
                  <a:schemeClr val="lt2"/>
                </a:solidFill>
              </a:defRPr>
            </a:lvl3pPr>
            <a:lvl4pPr marL="1828800" lvl="3" indent="-292100">
              <a:spcBef>
                <a:spcPts val="0"/>
              </a:spcBef>
              <a:spcAft>
                <a:spcPts val="0"/>
              </a:spcAft>
              <a:buClr>
                <a:schemeClr val="lt2"/>
              </a:buClr>
              <a:buSzPts val="1000"/>
              <a:buChar char="●"/>
              <a:defRPr sz="1000">
                <a:solidFill>
                  <a:schemeClr val="lt2"/>
                </a:solidFill>
              </a:defRPr>
            </a:lvl4pPr>
            <a:lvl5pPr marL="2286000" lvl="4" indent="-292100">
              <a:spcBef>
                <a:spcPts val="0"/>
              </a:spcBef>
              <a:spcAft>
                <a:spcPts val="0"/>
              </a:spcAft>
              <a:buClr>
                <a:schemeClr val="lt2"/>
              </a:buClr>
              <a:buSzPts val="1000"/>
              <a:buChar char="○"/>
              <a:defRPr sz="1000">
                <a:solidFill>
                  <a:schemeClr val="lt2"/>
                </a:solidFill>
              </a:defRPr>
            </a:lvl5pPr>
            <a:lvl6pPr marL="2743200" lvl="5" indent="-292100">
              <a:spcBef>
                <a:spcPts val="0"/>
              </a:spcBef>
              <a:spcAft>
                <a:spcPts val="0"/>
              </a:spcAft>
              <a:buClr>
                <a:schemeClr val="lt2"/>
              </a:buClr>
              <a:buSzPts val="1000"/>
              <a:buChar char="■"/>
              <a:defRPr sz="1000">
                <a:solidFill>
                  <a:schemeClr val="lt2"/>
                </a:solidFill>
              </a:defRPr>
            </a:lvl6pPr>
            <a:lvl7pPr marL="3200400" lvl="6" indent="-292100">
              <a:spcBef>
                <a:spcPts val="0"/>
              </a:spcBef>
              <a:spcAft>
                <a:spcPts val="0"/>
              </a:spcAft>
              <a:buClr>
                <a:schemeClr val="lt2"/>
              </a:buClr>
              <a:buSzPts val="1000"/>
              <a:buChar char="●"/>
              <a:defRPr sz="1000">
                <a:solidFill>
                  <a:schemeClr val="lt2"/>
                </a:solidFill>
              </a:defRPr>
            </a:lvl7pPr>
            <a:lvl8pPr marL="3657600" lvl="7" indent="-292100">
              <a:spcBef>
                <a:spcPts val="0"/>
              </a:spcBef>
              <a:spcAft>
                <a:spcPts val="0"/>
              </a:spcAft>
              <a:buClr>
                <a:schemeClr val="lt2"/>
              </a:buClr>
              <a:buSzPts val="1000"/>
              <a:buChar char="○"/>
              <a:defRPr sz="1000">
                <a:solidFill>
                  <a:schemeClr val="lt2"/>
                </a:solidFill>
              </a:defRPr>
            </a:lvl8pPr>
            <a:lvl9pPr marL="4114800" lvl="8" indent="-292100">
              <a:spcBef>
                <a:spcPts val="0"/>
              </a:spcBef>
              <a:spcAft>
                <a:spcPts val="0"/>
              </a:spcAft>
              <a:buClr>
                <a:schemeClr val="lt2"/>
              </a:buClr>
              <a:buSzPts val="1000"/>
              <a:buChar char="■"/>
              <a:defRPr sz="1000">
                <a:solidFill>
                  <a:schemeClr val="lt2"/>
                </a:solidFill>
              </a:defRPr>
            </a:lvl9pPr>
          </a:lstStyle>
          <a:p>
            <a:endParaRPr/>
          </a:p>
        </p:txBody>
      </p:sp>
      <p:sp>
        <p:nvSpPr>
          <p:cNvPr id="206" name="Google Shape;206;p20"/>
          <p:cNvSpPr txBox="1">
            <a:spLocks noGrp="1"/>
          </p:cNvSpPr>
          <p:nvPr>
            <p:ph type="title"/>
          </p:nvPr>
        </p:nvSpPr>
        <p:spPr>
          <a:xfrm>
            <a:off x="6795150" y="2623350"/>
            <a:ext cx="2064000" cy="464700"/>
          </a:xfrm>
          <a:prstGeom prst="rect">
            <a:avLst/>
          </a:prstGeom>
        </p:spPr>
        <p:txBody>
          <a:bodyPr spcFirstLastPara="1" wrap="square" lIns="164575" tIns="164575" rIns="91425" bIns="0" anchor="t" anchorCtr="0">
            <a:spAutoFit/>
          </a:bodyPr>
          <a:lstStyle>
            <a:lvl1pPr lvl="0">
              <a:spcBef>
                <a:spcPts val="0"/>
              </a:spcBef>
              <a:spcAft>
                <a:spcPts val="0"/>
              </a:spcAft>
              <a:buNone/>
              <a:defRPr sz="1200">
                <a:solidFill>
                  <a:schemeClr val="lt2"/>
                </a:solidFill>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07" name="Google Shape;207;p20"/>
          <p:cNvSpPr txBox="1">
            <a:spLocks noGrp="1"/>
          </p:cNvSpPr>
          <p:nvPr>
            <p:ph type="body" idx="2"/>
          </p:nvPr>
        </p:nvSpPr>
        <p:spPr>
          <a:xfrm>
            <a:off x="3901625" y="3532980"/>
            <a:ext cx="2064000" cy="1101900"/>
          </a:xfrm>
          <a:prstGeom prst="rect">
            <a:avLst/>
          </a:prstGeom>
        </p:spPr>
        <p:txBody>
          <a:bodyPr spcFirstLastPara="1" wrap="square" lIns="182875" tIns="91425"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08" name="Google Shape;208;p20"/>
          <p:cNvSpPr txBox="1">
            <a:spLocks noGrp="1"/>
          </p:cNvSpPr>
          <p:nvPr>
            <p:ph type="body" idx="3"/>
          </p:nvPr>
        </p:nvSpPr>
        <p:spPr>
          <a:xfrm>
            <a:off x="1731400" y="3532980"/>
            <a:ext cx="2064000" cy="1101900"/>
          </a:xfrm>
          <a:prstGeom prst="rect">
            <a:avLst/>
          </a:prstGeom>
        </p:spPr>
        <p:txBody>
          <a:bodyPr spcFirstLastPara="1" wrap="square" lIns="182875" tIns="91425" rIns="182875" bIns="182875" anchor="b"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09" name="Google Shape;209;p20"/>
          <p:cNvSpPr txBox="1">
            <a:spLocks noGrp="1"/>
          </p:cNvSpPr>
          <p:nvPr>
            <p:ph type="title" idx="4"/>
          </p:nvPr>
        </p:nvSpPr>
        <p:spPr>
          <a:xfrm>
            <a:off x="3901625" y="2623350"/>
            <a:ext cx="2064000" cy="4647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lvl2pPr>
            <a:lvl3pPr lvl="2">
              <a:lnSpc>
                <a:spcPct val="115000"/>
              </a:lnSpc>
              <a:spcBef>
                <a:spcPts val="0"/>
              </a:spcBef>
              <a:spcAft>
                <a:spcPts val="0"/>
              </a:spcAft>
              <a:buNone/>
              <a:defRPr sz="1200" b="1"/>
            </a:lvl3pPr>
            <a:lvl4pPr lvl="3">
              <a:lnSpc>
                <a:spcPct val="115000"/>
              </a:lnSpc>
              <a:spcBef>
                <a:spcPts val="0"/>
              </a:spcBef>
              <a:spcAft>
                <a:spcPts val="0"/>
              </a:spcAft>
              <a:buNone/>
              <a:defRPr sz="1200" b="1"/>
            </a:lvl4pPr>
            <a:lvl5pPr lvl="4">
              <a:lnSpc>
                <a:spcPct val="115000"/>
              </a:lnSpc>
              <a:spcBef>
                <a:spcPts val="0"/>
              </a:spcBef>
              <a:spcAft>
                <a:spcPts val="0"/>
              </a:spcAft>
              <a:buNone/>
              <a:defRPr sz="1200" b="1"/>
            </a:lvl5pPr>
            <a:lvl6pPr lvl="5">
              <a:lnSpc>
                <a:spcPct val="115000"/>
              </a:lnSpc>
              <a:spcBef>
                <a:spcPts val="0"/>
              </a:spcBef>
              <a:spcAft>
                <a:spcPts val="0"/>
              </a:spcAft>
              <a:buNone/>
              <a:defRPr sz="1200" b="1"/>
            </a:lvl6pPr>
            <a:lvl7pPr lvl="6">
              <a:lnSpc>
                <a:spcPct val="115000"/>
              </a:lnSpc>
              <a:spcBef>
                <a:spcPts val="0"/>
              </a:spcBef>
              <a:spcAft>
                <a:spcPts val="0"/>
              </a:spcAft>
              <a:buNone/>
              <a:defRPr sz="1200" b="1"/>
            </a:lvl7pPr>
            <a:lvl8pPr lvl="7">
              <a:lnSpc>
                <a:spcPct val="115000"/>
              </a:lnSpc>
              <a:spcBef>
                <a:spcPts val="0"/>
              </a:spcBef>
              <a:spcAft>
                <a:spcPts val="0"/>
              </a:spcAft>
              <a:buNone/>
              <a:defRPr sz="1200" b="1"/>
            </a:lvl8pPr>
            <a:lvl9pPr lvl="8">
              <a:lnSpc>
                <a:spcPct val="115000"/>
              </a:lnSpc>
              <a:spcBef>
                <a:spcPts val="0"/>
              </a:spcBef>
              <a:spcAft>
                <a:spcPts val="0"/>
              </a:spcAft>
              <a:buNone/>
              <a:defRPr sz="1200" b="1"/>
            </a:lvl9pPr>
          </a:lstStyle>
          <a:p>
            <a:endParaRPr/>
          </a:p>
        </p:txBody>
      </p:sp>
      <p:sp>
        <p:nvSpPr>
          <p:cNvPr id="210" name="Google Shape;210;p20"/>
          <p:cNvSpPr txBox="1">
            <a:spLocks noGrp="1"/>
          </p:cNvSpPr>
          <p:nvPr>
            <p:ph type="title" idx="5"/>
          </p:nvPr>
        </p:nvSpPr>
        <p:spPr>
          <a:xfrm>
            <a:off x="1731400" y="2623350"/>
            <a:ext cx="2064000" cy="4647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lvl2pPr>
            <a:lvl3pPr lvl="2">
              <a:lnSpc>
                <a:spcPct val="115000"/>
              </a:lnSpc>
              <a:spcBef>
                <a:spcPts val="0"/>
              </a:spcBef>
              <a:spcAft>
                <a:spcPts val="0"/>
              </a:spcAft>
              <a:buNone/>
              <a:defRPr sz="1200" b="1"/>
            </a:lvl3pPr>
            <a:lvl4pPr lvl="3">
              <a:lnSpc>
                <a:spcPct val="115000"/>
              </a:lnSpc>
              <a:spcBef>
                <a:spcPts val="0"/>
              </a:spcBef>
              <a:spcAft>
                <a:spcPts val="0"/>
              </a:spcAft>
              <a:buNone/>
              <a:defRPr sz="1200" b="1"/>
            </a:lvl4pPr>
            <a:lvl5pPr lvl="4">
              <a:lnSpc>
                <a:spcPct val="115000"/>
              </a:lnSpc>
              <a:spcBef>
                <a:spcPts val="0"/>
              </a:spcBef>
              <a:spcAft>
                <a:spcPts val="0"/>
              </a:spcAft>
              <a:buNone/>
              <a:defRPr sz="1200" b="1"/>
            </a:lvl5pPr>
            <a:lvl6pPr lvl="5">
              <a:lnSpc>
                <a:spcPct val="115000"/>
              </a:lnSpc>
              <a:spcBef>
                <a:spcPts val="0"/>
              </a:spcBef>
              <a:spcAft>
                <a:spcPts val="0"/>
              </a:spcAft>
              <a:buNone/>
              <a:defRPr sz="1200" b="1"/>
            </a:lvl6pPr>
            <a:lvl7pPr lvl="6">
              <a:lnSpc>
                <a:spcPct val="115000"/>
              </a:lnSpc>
              <a:spcBef>
                <a:spcPts val="0"/>
              </a:spcBef>
              <a:spcAft>
                <a:spcPts val="0"/>
              </a:spcAft>
              <a:buNone/>
              <a:defRPr sz="1200" b="1"/>
            </a:lvl7pPr>
            <a:lvl8pPr lvl="7">
              <a:lnSpc>
                <a:spcPct val="115000"/>
              </a:lnSpc>
              <a:spcBef>
                <a:spcPts val="0"/>
              </a:spcBef>
              <a:spcAft>
                <a:spcPts val="0"/>
              </a:spcAft>
              <a:buNone/>
              <a:defRPr sz="1200" b="1"/>
            </a:lvl8pPr>
            <a:lvl9pPr lvl="8">
              <a:lnSpc>
                <a:spcPct val="115000"/>
              </a:lnSpc>
              <a:spcBef>
                <a:spcPts val="0"/>
              </a:spcBef>
              <a:spcAft>
                <a:spcPts val="0"/>
              </a:spcAft>
              <a:buNone/>
              <a:defRPr sz="1200" b="1"/>
            </a:lvl9pPr>
          </a:lstStyle>
          <a:p>
            <a:endParaRPr/>
          </a:p>
        </p:txBody>
      </p:sp>
      <p:sp>
        <p:nvSpPr>
          <p:cNvPr id="211" name="Google Shape;211;p20"/>
          <p:cNvSpPr/>
          <p:nvPr/>
        </p:nvSpPr>
        <p:spPr>
          <a:xfrm flipH="1">
            <a:off x="4625100" y="282925"/>
            <a:ext cx="3510900" cy="2234100"/>
          </a:xfrm>
          <a:prstGeom prst="round2DiagRect">
            <a:avLst>
              <a:gd name="adj1" fmla="val 13968"/>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Outfit"/>
              <a:ea typeface="Outfit"/>
              <a:cs typeface="Outfit"/>
              <a:sym typeface="Outfit"/>
            </a:endParaRPr>
          </a:p>
        </p:txBody>
      </p:sp>
      <p:sp>
        <p:nvSpPr>
          <p:cNvPr id="212" name="Google Shape;212;p20"/>
          <p:cNvSpPr txBox="1">
            <a:spLocks noGrp="1"/>
          </p:cNvSpPr>
          <p:nvPr>
            <p:ph type="subTitle" idx="6"/>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213" name="Google Shape;213;p20"/>
          <p:cNvSpPr>
            <a:spLocks noGrp="1"/>
          </p:cNvSpPr>
          <p:nvPr>
            <p:ph type="pic" idx="7"/>
          </p:nvPr>
        </p:nvSpPr>
        <p:spPr>
          <a:xfrm>
            <a:off x="2561025" y="389125"/>
            <a:ext cx="1957500" cy="2025300"/>
          </a:xfrm>
          <a:prstGeom prst="roundRect">
            <a:avLst>
              <a:gd name="adj" fmla="val 7835"/>
            </a:avLst>
          </a:prstGeom>
          <a:noFill/>
          <a:ln>
            <a:noFill/>
          </a:ln>
        </p:spPr>
      </p:sp>
      <p:sp>
        <p:nvSpPr>
          <p:cNvPr id="214" name="Google Shape;214;p20"/>
          <p:cNvSpPr txBox="1">
            <a:spLocks noGrp="1"/>
          </p:cNvSpPr>
          <p:nvPr>
            <p:ph type="subTitle" idx="8"/>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15" name="Google Shape;215;p20"/>
          <p:cNvSpPr txBox="1">
            <a:spLocks noGrp="1"/>
          </p:cNvSpPr>
          <p:nvPr>
            <p:ph type="subTitle" idx="9"/>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x big ideas">
  <p:cSld name="CUSTOM_7">
    <p:spTree>
      <p:nvGrpSpPr>
        <p:cNvPr id="1" name="Shape 216"/>
        <p:cNvGrpSpPr/>
        <p:nvPr/>
      </p:nvGrpSpPr>
      <p:grpSpPr>
        <a:xfrm>
          <a:off x="0" y="0"/>
          <a:ext cx="0" cy="0"/>
          <a:chOff x="0" y="0"/>
          <a:chExt cx="0" cy="0"/>
        </a:xfrm>
      </p:grpSpPr>
      <p:sp>
        <p:nvSpPr>
          <p:cNvPr id="217" name="Google Shape;217;p21"/>
          <p:cNvSpPr txBox="1">
            <a:spLocks noGrp="1"/>
          </p:cNvSpPr>
          <p:nvPr>
            <p:ph type="body" idx="1"/>
          </p:nvPr>
        </p:nvSpPr>
        <p:spPr>
          <a:xfrm>
            <a:off x="284775" y="1727100"/>
            <a:ext cx="2787300" cy="1677900"/>
          </a:xfrm>
          <a:prstGeom prst="rect">
            <a:avLst/>
          </a:prstGeom>
        </p:spPr>
        <p:txBody>
          <a:bodyPr spcFirstLastPara="1" wrap="square" lIns="164575" tIns="0" rIns="182875" bIns="18287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18" name="Google Shape;218;p21"/>
          <p:cNvSpPr txBox="1">
            <a:spLocks noGrp="1"/>
          </p:cNvSpPr>
          <p:nvPr>
            <p:ph type="title"/>
          </p:nvPr>
        </p:nvSpPr>
        <p:spPr>
          <a:xfrm>
            <a:off x="284775" y="282900"/>
            <a:ext cx="3512100" cy="9963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19" name="Google Shape;219;p21"/>
          <p:cNvSpPr txBox="1">
            <a:spLocks noGrp="1"/>
          </p:cNvSpPr>
          <p:nvPr>
            <p:ph type="title" idx="2"/>
          </p:nvPr>
        </p:nvSpPr>
        <p:spPr>
          <a:xfrm>
            <a:off x="3178325" y="1279200"/>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20" name="Google Shape;220;p21"/>
          <p:cNvSpPr txBox="1">
            <a:spLocks noGrp="1"/>
          </p:cNvSpPr>
          <p:nvPr>
            <p:ph type="title" idx="3"/>
          </p:nvPr>
        </p:nvSpPr>
        <p:spPr>
          <a:xfrm>
            <a:off x="3178325" y="3007800"/>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lvl2pPr>
            <a:lvl3pPr lvl="2">
              <a:lnSpc>
                <a:spcPct val="115000"/>
              </a:lnSpc>
              <a:spcBef>
                <a:spcPts val="0"/>
              </a:spcBef>
              <a:spcAft>
                <a:spcPts val="0"/>
              </a:spcAft>
              <a:buNone/>
              <a:defRPr sz="1200" b="1"/>
            </a:lvl3pPr>
            <a:lvl4pPr lvl="3">
              <a:lnSpc>
                <a:spcPct val="115000"/>
              </a:lnSpc>
              <a:spcBef>
                <a:spcPts val="0"/>
              </a:spcBef>
              <a:spcAft>
                <a:spcPts val="0"/>
              </a:spcAft>
              <a:buNone/>
              <a:defRPr sz="1200" b="1"/>
            </a:lvl4pPr>
            <a:lvl5pPr lvl="4">
              <a:lnSpc>
                <a:spcPct val="115000"/>
              </a:lnSpc>
              <a:spcBef>
                <a:spcPts val="0"/>
              </a:spcBef>
              <a:spcAft>
                <a:spcPts val="0"/>
              </a:spcAft>
              <a:buNone/>
              <a:defRPr sz="1200" b="1"/>
            </a:lvl5pPr>
            <a:lvl6pPr lvl="5">
              <a:lnSpc>
                <a:spcPct val="115000"/>
              </a:lnSpc>
              <a:spcBef>
                <a:spcPts val="0"/>
              </a:spcBef>
              <a:spcAft>
                <a:spcPts val="0"/>
              </a:spcAft>
              <a:buNone/>
              <a:defRPr sz="1200" b="1"/>
            </a:lvl6pPr>
            <a:lvl7pPr lvl="6">
              <a:lnSpc>
                <a:spcPct val="115000"/>
              </a:lnSpc>
              <a:spcBef>
                <a:spcPts val="0"/>
              </a:spcBef>
              <a:spcAft>
                <a:spcPts val="0"/>
              </a:spcAft>
              <a:buNone/>
              <a:defRPr sz="1200" b="1"/>
            </a:lvl7pPr>
            <a:lvl8pPr lvl="7">
              <a:lnSpc>
                <a:spcPct val="115000"/>
              </a:lnSpc>
              <a:spcBef>
                <a:spcPts val="0"/>
              </a:spcBef>
              <a:spcAft>
                <a:spcPts val="0"/>
              </a:spcAft>
              <a:buNone/>
              <a:defRPr sz="1200" b="1"/>
            </a:lvl8pPr>
            <a:lvl9pPr lvl="8">
              <a:lnSpc>
                <a:spcPct val="115000"/>
              </a:lnSpc>
              <a:spcBef>
                <a:spcPts val="0"/>
              </a:spcBef>
              <a:spcAft>
                <a:spcPts val="0"/>
              </a:spcAft>
              <a:buNone/>
              <a:defRPr sz="1200" b="1"/>
            </a:lvl9pPr>
          </a:lstStyle>
          <a:p>
            <a:endParaRPr/>
          </a:p>
        </p:txBody>
      </p:sp>
      <p:sp>
        <p:nvSpPr>
          <p:cNvPr id="221" name="Google Shape;221;p21"/>
          <p:cNvSpPr txBox="1">
            <a:spLocks noGrp="1"/>
          </p:cNvSpPr>
          <p:nvPr>
            <p:ph type="title" idx="4"/>
          </p:nvPr>
        </p:nvSpPr>
        <p:spPr>
          <a:xfrm>
            <a:off x="6071875" y="1279200"/>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22" name="Google Shape;222;p21"/>
          <p:cNvSpPr txBox="1">
            <a:spLocks noGrp="1"/>
          </p:cNvSpPr>
          <p:nvPr>
            <p:ph type="title" idx="5"/>
          </p:nvPr>
        </p:nvSpPr>
        <p:spPr>
          <a:xfrm>
            <a:off x="6071875" y="3007800"/>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23" name="Google Shape;223;p21"/>
          <p:cNvSpPr txBox="1">
            <a:spLocks noGrp="1"/>
          </p:cNvSpPr>
          <p:nvPr>
            <p:ph type="title" idx="6"/>
          </p:nvPr>
        </p:nvSpPr>
        <p:spPr>
          <a:xfrm>
            <a:off x="284775" y="3511650"/>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lvl2pPr>
            <a:lvl3pPr lvl="2">
              <a:lnSpc>
                <a:spcPct val="115000"/>
              </a:lnSpc>
              <a:spcBef>
                <a:spcPts val="0"/>
              </a:spcBef>
              <a:spcAft>
                <a:spcPts val="0"/>
              </a:spcAft>
              <a:buNone/>
              <a:defRPr sz="1200" b="1"/>
            </a:lvl3pPr>
            <a:lvl4pPr lvl="3">
              <a:lnSpc>
                <a:spcPct val="115000"/>
              </a:lnSpc>
              <a:spcBef>
                <a:spcPts val="0"/>
              </a:spcBef>
              <a:spcAft>
                <a:spcPts val="0"/>
              </a:spcAft>
              <a:buNone/>
              <a:defRPr sz="1200" b="1"/>
            </a:lvl4pPr>
            <a:lvl5pPr lvl="4">
              <a:lnSpc>
                <a:spcPct val="115000"/>
              </a:lnSpc>
              <a:spcBef>
                <a:spcPts val="0"/>
              </a:spcBef>
              <a:spcAft>
                <a:spcPts val="0"/>
              </a:spcAft>
              <a:buNone/>
              <a:defRPr sz="1200" b="1"/>
            </a:lvl5pPr>
            <a:lvl6pPr lvl="5">
              <a:lnSpc>
                <a:spcPct val="115000"/>
              </a:lnSpc>
              <a:spcBef>
                <a:spcPts val="0"/>
              </a:spcBef>
              <a:spcAft>
                <a:spcPts val="0"/>
              </a:spcAft>
              <a:buNone/>
              <a:defRPr sz="1200" b="1"/>
            </a:lvl6pPr>
            <a:lvl7pPr lvl="6">
              <a:lnSpc>
                <a:spcPct val="115000"/>
              </a:lnSpc>
              <a:spcBef>
                <a:spcPts val="0"/>
              </a:spcBef>
              <a:spcAft>
                <a:spcPts val="0"/>
              </a:spcAft>
              <a:buNone/>
              <a:defRPr sz="1200" b="1"/>
            </a:lvl7pPr>
            <a:lvl8pPr lvl="7">
              <a:lnSpc>
                <a:spcPct val="115000"/>
              </a:lnSpc>
              <a:spcBef>
                <a:spcPts val="0"/>
              </a:spcBef>
              <a:spcAft>
                <a:spcPts val="0"/>
              </a:spcAft>
              <a:buNone/>
              <a:defRPr sz="1200" b="1"/>
            </a:lvl8pPr>
            <a:lvl9pPr lvl="8">
              <a:lnSpc>
                <a:spcPct val="115000"/>
              </a:lnSpc>
              <a:spcBef>
                <a:spcPts val="0"/>
              </a:spcBef>
              <a:spcAft>
                <a:spcPts val="0"/>
              </a:spcAft>
              <a:buNone/>
              <a:defRPr sz="1200" b="1"/>
            </a:lvl9pPr>
          </a:lstStyle>
          <a:p>
            <a:endParaRPr/>
          </a:p>
        </p:txBody>
      </p:sp>
      <p:sp>
        <p:nvSpPr>
          <p:cNvPr id="224" name="Google Shape;224;p21"/>
          <p:cNvSpPr txBox="1">
            <a:spLocks noGrp="1"/>
          </p:cNvSpPr>
          <p:nvPr>
            <p:ph type="subTitle" idx="7"/>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25" name="Google Shape;225;p21"/>
          <p:cNvSpPr txBox="1">
            <a:spLocks noGrp="1"/>
          </p:cNvSpPr>
          <p:nvPr>
            <p:ph type="subTitle" idx="8"/>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 Alt 1">
  <p:cSld name="BLANK_1_1_1_1">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1731400" y="282900"/>
            <a:ext cx="71280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18" name="Google Shape;18;p3"/>
          <p:cNvSpPr txBox="1">
            <a:spLocks noGrp="1"/>
          </p:cNvSpPr>
          <p:nvPr>
            <p:ph type="subTitle" idx="1"/>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19" name="Google Shape;19;p3"/>
          <p:cNvSpPr txBox="1">
            <a:spLocks noGrp="1"/>
          </p:cNvSpPr>
          <p:nvPr>
            <p:ph type="subTitle" idx="2"/>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0" name="Google Shape;20;p3"/>
          <p:cNvSpPr txBox="1">
            <a:spLocks noGrp="1"/>
          </p:cNvSpPr>
          <p:nvPr>
            <p:ph type="subTitle" idx="3"/>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ix big ideas - Alt 1">
  <p:cSld name="CUSTOM_8">
    <p:spTree>
      <p:nvGrpSpPr>
        <p:cNvPr id="1" name="Shape 226"/>
        <p:cNvGrpSpPr/>
        <p:nvPr/>
      </p:nvGrpSpPr>
      <p:grpSpPr>
        <a:xfrm>
          <a:off x="0" y="0"/>
          <a:ext cx="0" cy="0"/>
          <a:chOff x="0" y="0"/>
          <a:chExt cx="0" cy="0"/>
        </a:xfrm>
      </p:grpSpPr>
      <p:sp>
        <p:nvSpPr>
          <p:cNvPr id="227" name="Google Shape;227;p22"/>
          <p:cNvSpPr txBox="1">
            <a:spLocks noGrp="1"/>
          </p:cNvSpPr>
          <p:nvPr>
            <p:ph type="body" idx="1"/>
          </p:nvPr>
        </p:nvSpPr>
        <p:spPr>
          <a:xfrm>
            <a:off x="1731400" y="1357250"/>
            <a:ext cx="2064000" cy="1677900"/>
          </a:xfrm>
          <a:prstGeom prst="rect">
            <a:avLst/>
          </a:prstGeom>
        </p:spPr>
        <p:txBody>
          <a:bodyPr spcFirstLastPara="1" wrap="square" lIns="164575" tIns="0" rIns="182875" bIns="182875" anchor="b"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228" name="Google Shape;228;p22"/>
          <p:cNvSpPr txBox="1">
            <a:spLocks noGrp="1"/>
          </p:cNvSpPr>
          <p:nvPr>
            <p:ph type="subTitle" idx="2"/>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229" name="Google Shape;229;p22"/>
          <p:cNvSpPr txBox="1">
            <a:spLocks noGrp="1"/>
          </p:cNvSpPr>
          <p:nvPr>
            <p:ph type="title"/>
          </p:nvPr>
        </p:nvSpPr>
        <p:spPr>
          <a:xfrm>
            <a:off x="3901625" y="389475"/>
            <a:ext cx="27873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30" name="Google Shape;230;p22"/>
          <p:cNvSpPr txBox="1">
            <a:spLocks noGrp="1"/>
          </p:cNvSpPr>
          <p:nvPr>
            <p:ph type="title" idx="3"/>
          </p:nvPr>
        </p:nvSpPr>
        <p:spPr>
          <a:xfrm>
            <a:off x="3901625" y="2625650"/>
            <a:ext cx="35106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31" name="Google Shape;231;p22"/>
          <p:cNvSpPr txBox="1">
            <a:spLocks noGrp="1"/>
          </p:cNvSpPr>
          <p:nvPr>
            <p:ph type="title" idx="4"/>
          </p:nvPr>
        </p:nvSpPr>
        <p:spPr>
          <a:xfrm>
            <a:off x="1731400" y="3144025"/>
            <a:ext cx="20640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32" name="Google Shape;232;p22"/>
          <p:cNvSpPr txBox="1">
            <a:spLocks noGrp="1"/>
          </p:cNvSpPr>
          <p:nvPr>
            <p:ph type="title" idx="5"/>
          </p:nvPr>
        </p:nvSpPr>
        <p:spPr>
          <a:xfrm>
            <a:off x="6795150" y="389475"/>
            <a:ext cx="20640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33" name="Google Shape;233;p22"/>
          <p:cNvSpPr txBox="1">
            <a:spLocks noGrp="1"/>
          </p:cNvSpPr>
          <p:nvPr>
            <p:ph type="title" idx="6"/>
          </p:nvPr>
        </p:nvSpPr>
        <p:spPr>
          <a:xfrm>
            <a:off x="7518450" y="2625650"/>
            <a:ext cx="13407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200">
                <a:solidFill>
                  <a:schemeClr val="lt2"/>
                </a:solidFill>
                <a:latin typeface="Outfit SemiBold"/>
                <a:ea typeface="Outfit SemiBold"/>
                <a:cs typeface="Outfit SemiBold"/>
                <a:sym typeface="Outfit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34" name="Google Shape;234;p22"/>
          <p:cNvSpPr txBox="1">
            <a:spLocks noGrp="1"/>
          </p:cNvSpPr>
          <p:nvPr>
            <p:ph type="subTitle" idx="7"/>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35" name="Google Shape;235;p22"/>
          <p:cNvSpPr txBox="1">
            <a:spLocks noGrp="1"/>
          </p:cNvSpPr>
          <p:nvPr>
            <p:ph type="subTitle" idx="8"/>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storyboards - Alt 2">
  <p:cSld name="BLANK_1_1_1_1_1_1_1_1_1_1_1_1_1_1_1_1_1_3">
    <p:spTree>
      <p:nvGrpSpPr>
        <p:cNvPr id="1" name="Shape 236"/>
        <p:cNvGrpSpPr/>
        <p:nvPr/>
      </p:nvGrpSpPr>
      <p:grpSpPr>
        <a:xfrm>
          <a:off x="0" y="0"/>
          <a:ext cx="0" cy="0"/>
          <a:chOff x="0" y="0"/>
          <a:chExt cx="0" cy="0"/>
        </a:xfrm>
      </p:grpSpPr>
      <p:sp>
        <p:nvSpPr>
          <p:cNvPr id="237" name="Google Shape;237;p23"/>
          <p:cNvSpPr txBox="1">
            <a:spLocks noGrp="1"/>
          </p:cNvSpPr>
          <p:nvPr>
            <p:ph type="body" idx="1"/>
          </p:nvPr>
        </p:nvSpPr>
        <p:spPr>
          <a:xfrm>
            <a:off x="1883800" y="2695375"/>
            <a:ext cx="1564500" cy="1273500"/>
          </a:xfrm>
          <a:prstGeom prst="rect">
            <a:avLst/>
          </a:prstGeom>
        </p:spPr>
        <p:txBody>
          <a:bodyPr spcFirstLastPara="1" wrap="square" lIns="0" tIns="0" rIns="0" bIns="0"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238" name="Google Shape;238;p23"/>
          <p:cNvSpPr txBox="1">
            <a:spLocks noGrp="1"/>
          </p:cNvSpPr>
          <p:nvPr>
            <p:ph type="body" idx="2"/>
          </p:nvPr>
        </p:nvSpPr>
        <p:spPr>
          <a:xfrm>
            <a:off x="3571625" y="2695375"/>
            <a:ext cx="1564500" cy="1273500"/>
          </a:xfrm>
          <a:prstGeom prst="rect">
            <a:avLst/>
          </a:prstGeom>
        </p:spPr>
        <p:txBody>
          <a:bodyPr spcFirstLastPara="1" wrap="square" lIns="0" tIns="0" rIns="91425" bIns="0"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239" name="Google Shape;239;p23"/>
          <p:cNvSpPr txBox="1">
            <a:spLocks noGrp="1"/>
          </p:cNvSpPr>
          <p:nvPr>
            <p:ph type="body" idx="3"/>
          </p:nvPr>
        </p:nvSpPr>
        <p:spPr>
          <a:xfrm>
            <a:off x="5500650" y="2695375"/>
            <a:ext cx="1564500" cy="1273500"/>
          </a:xfrm>
          <a:prstGeom prst="rect">
            <a:avLst/>
          </a:prstGeom>
        </p:spPr>
        <p:txBody>
          <a:bodyPr spcFirstLastPara="1" wrap="square" lIns="0" tIns="0" rIns="0" bIns="0"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240" name="Google Shape;240;p23"/>
          <p:cNvSpPr txBox="1">
            <a:spLocks noGrp="1"/>
          </p:cNvSpPr>
          <p:nvPr>
            <p:ph type="body" idx="4"/>
          </p:nvPr>
        </p:nvSpPr>
        <p:spPr>
          <a:xfrm>
            <a:off x="7188475" y="2695375"/>
            <a:ext cx="1564500" cy="1273500"/>
          </a:xfrm>
          <a:prstGeom prst="rect">
            <a:avLst/>
          </a:prstGeom>
        </p:spPr>
        <p:txBody>
          <a:bodyPr spcFirstLastPara="1" wrap="square" lIns="0" tIns="0" rIns="91425" bIns="0" anchor="t" anchorCtr="0">
            <a:noAutofit/>
          </a:bodyPr>
          <a:lstStyle>
            <a:lvl1pPr marL="457200" lvl="0" indent="-285750">
              <a:spcBef>
                <a:spcPts val="0"/>
              </a:spcBef>
              <a:spcAft>
                <a:spcPts val="0"/>
              </a:spcAft>
              <a:buSzPts val="900"/>
              <a:buChar char="●"/>
              <a:defRPr sz="900"/>
            </a:lvl1pPr>
            <a:lvl2pPr marL="914400" lvl="1" indent="-285750">
              <a:spcBef>
                <a:spcPts val="0"/>
              </a:spcBef>
              <a:spcAft>
                <a:spcPts val="0"/>
              </a:spcAft>
              <a:buSzPts val="900"/>
              <a:buChar char="○"/>
              <a:defRPr sz="900"/>
            </a:lvl2pPr>
            <a:lvl3pPr marL="1371600" lvl="2" indent="-285750">
              <a:spcBef>
                <a:spcPts val="0"/>
              </a:spcBef>
              <a:spcAft>
                <a:spcPts val="0"/>
              </a:spcAft>
              <a:buSzPts val="900"/>
              <a:buChar char="■"/>
              <a:defRPr sz="900"/>
            </a:lvl3pPr>
            <a:lvl4pPr marL="1828800" lvl="3" indent="-285750">
              <a:spcBef>
                <a:spcPts val="0"/>
              </a:spcBef>
              <a:spcAft>
                <a:spcPts val="0"/>
              </a:spcAft>
              <a:buSzPts val="900"/>
              <a:buChar char="●"/>
              <a:defRPr sz="900"/>
            </a:lvl4pPr>
            <a:lvl5pPr marL="2286000" lvl="4" indent="-285750">
              <a:spcBef>
                <a:spcPts val="0"/>
              </a:spcBef>
              <a:spcAft>
                <a:spcPts val="0"/>
              </a:spcAft>
              <a:buSzPts val="900"/>
              <a:buChar char="○"/>
              <a:defRPr sz="900"/>
            </a:lvl5pPr>
            <a:lvl6pPr marL="2743200" lvl="5" indent="-285750">
              <a:spcBef>
                <a:spcPts val="0"/>
              </a:spcBef>
              <a:spcAft>
                <a:spcPts val="0"/>
              </a:spcAft>
              <a:buSzPts val="900"/>
              <a:buChar char="■"/>
              <a:defRPr sz="900"/>
            </a:lvl6pPr>
            <a:lvl7pPr marL="3200400" lvl="6" indent="-285750">
              <a:spcBef>
                <a:spcPts val="0"/>
              </a:spcBef>
              <a:spcAft>
                <a:spcPts val="0"/>
              </a:spcAft>
              <a:buSzPts val="900"/>
              <a:buChar char="●"/>
              <a:defRPr sz="900"/>
            </a:lvl7pPr>
            <a:lvl8pPr marL="3657600" lvl="7" indent="-285750">
              <a:spcBef>
                <a:spcPts val="0"/>
              </a:spcBef>
              <a:spcAft>
                <a:spcPts val="0"/>
              </a:spcAft>
              <a:buSzPts val="900"/>
              <a:buChar char="○"/>
              <a:defRPr sz="900"/>
            </a:lvl8pPr>
            <a:lvl9pPr marL="4114800" lvl="8" indent="-285750">
              <a:spcBef>
                <a:spcPts val="0"/>
              </a:spcBef>
              <a:spcAft>
                <a:spcPts val="0"/>
              </a:spcAft>
              <a:buSzPts val="900"/>
              <a:buChar char="■"/>
              <a:defRPr sz="900"/>
            </a:lvl9pPr>
          </a:lstStyle>
          <a:p>
            <a:endParaRPr/>
          </a:p>
        </p:txBody>
      </p:sp>
      <p:sp>
        <p:nvSpPr>
          <p:cNvPr id="241" name="Google Shape;241;p23"/>
          <p:cNvSpPr txBox="1">
            <a:spLocks noGrp="1"/>
          </p:cNvSpPr>
          <p:nvPr>
            <p:ph type="subTitle" idx="5"/>
          </p:nvPr>
        </p:nvSpPr>
        <p:spPr>
          <a:xfrm>
            <a:off x="1883800" y="2406325"/>
            <a:ext cx="3207300" cy="1692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1200"/>
              <a:buFont typeface="Outfit"/>
              <a:buNone/>
              <a:defRPr>
                <a:latin typeface="Outfit"/>
                <a:ea typeface="Outfit"/>
                <a:cs typeface="Outfit"/>
                <a:sym typeface="Outfit"/>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242" name="Google Shape;242;p23"/>
          <p:cNvSpPr>
            <a:spLocks noGrp="1"/>
          </p:cNvSpPr>
          <p:nvPr>
            <p:ph type="pic" idx="6"/>
          </p:nvPr>
        </p:nvSpPr>
        <p:spPr>
          <a:xfrm>
            <a:off x="1731400" y="967275"/>
            <a:ext cx="2064000" cy="1273500"/>
          </a:xfrm>
          <a:prstGeom prst="round2DiagRect">
            <a:avLst>
              <a:gd name="adj1" fmla="val 0"/>
              <a:gd name="adj2" fmla="val 16572"/>
            </a:avLst>
          </a:prstGeom>
          <a:noFill/>
          <a:ln>
            <a:noFill/>
          </a:ln>
        </p:spPr>
      </p:sp>
      <p:sp>
        <p:nvSpPr>
          <p:cNvPr id="243" name="Google Shape;243;p23"/>
          <p:cNvSpPr>
            <a:spLocks noGrp="1"/>
          </p:cNvSpPr>
          <p:nvPr>
            <p:ph type="pic" idx="7"/>
          </p:nvPr>
        </p:nvSpPr>
        <p:spPr>
          <a:xfrm>
            <a:off x="5348325" y="967275"/>
            <a:ext cx="2064000" cy="1273500"/>
          </a:xfrm>
          <a:prstGeom prst="round2DiagRect">
            <a:avLst>
              <a:gd name="adj1" fmla="val 0"/>
              <a:gd name="adj2" fmla="val 16572"/>
            </a:avLst>
          </a:prstGeom>
          <a:noFill/>
          <a:ln>
            <a:noFill/>
          </a:ln>
        </p:spPr>
      </p:sp>
      <p:sp>
        <p:nvSpPr>
          <p:cNvPr id="244" name="Google Shape;244;p23"/>
          <p:cNvSpPr txBox="1">
            <a:spLocks noGrp="1"/>
          </p:cNvSpPr>
          <p:nvPr>
            <p:ph type="subTitle" idx="8"/>
          </p:nvPr>
        </p:nvSpPr>
        <p:spPr>
          <a:xfrm>
            <a:off x="5500650" y="2406325"/>
            <a:ext cx="3207300" cy="169200"/>
          </a:xfrm>
          <a:prstGeom prst="rect">
            <a:avLst/>
          </a:prstGeom>
        </p:spPr>
        <p:txBody>
          <a:bodyPr spcFirstLastPara="1" wrap="square" lIns="0" tIns="0" rIns="0" bIns="0" anchor="t" anchorCtr="0">
            <a:noAutofit/>
          </a:bodyPr>
          <a:lstStyle>
            <a:lvl1pPr lvl="0">
              <a:lnSpc>
                <a:spcPct val="90000"/>
              </a:lnSpc>
              <a:spcBef>
                <a:spcPts val="0"/>
              </a:spcBef>
              <a:spcAft>
                <a:spcPts val="0"/>
              </a:spcAft>
              <a:buClr>
                <a:schemeClr val="lt1"/>
              </a:buClr>
              <a:buSzPts val="1200"/>
              <a:buFont typeface="Outfit"/>
              <a:buNone/>
              <a:defRPr>
                <a:latin typeface="Outfit"/>
                <a:ea typeface="Outfit"/>
                <a:cs typeface="Outfit"/>
                <a:sym typeface="Outfit"/>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245" name="Google Shape;245;p23"/>
          <p:cNvSpPr txBox="1">
            <a:spLocks noGrp="1"/>
          </p:cNvSpPr>
          <p:nvPr>
            <p:ph type="title"/>
          </p:nvPr>
        </p:nvSpPr>
        <p:spPr>
          <a:xfrm>
            <a:off x="284775" y="282900"/>
            <a:ext cx="7851300" cy="476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46" name="Google Shape;246;p23"/>
          <p:cNvSpPr txBox="1">
            <a:spLocks noGrp="1"/>
          </p:cNvSpPr>
          <p:nvPr>
            <p:ph type="subTitle" idx="9"/>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47" name="Google Shape;247;p23"/>
          <p:cNvSpPr txBox="1">
            <a:spLocks noGrp="1"/>
          </p:cNvSpPr>
          <p:nvPr>
            <p:ph type="subTitle" idx="13"/>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Four storyboards">
  <p:cSld name="CUSTOM">
    <p:bg>
      <p:bgPr>
        <a:solidFill>
          <a:schemeClr val="lt2"/>
        </a:solidFill>
        <a:effectLst/>
      </p:bgPr>
    </p:bg>
    <p:spTree>
      <p:nvGrpSpPr>
        <p:cNvPr id="1" name="Shape 248"/>
        <p:cNvGrpSpPr/>
        <p:nvPr/>
      </p:nvGrpSpPr>
      <p:grpSpPr>
        <a:xfrm>
          <a:off x="0" y="0"/>
          <a:ext cx="0" cy="0"/>
          <a:chOff x="0" y="0"/>
          <a:chExt cx="0" cy="0"/>
        </a:xfrm>
      </p:grpSpPr>
      <p:sp>
        <p:nvSpPr>
          <p:cNvPr id="249" name="Google Shape;249;p24"/>
          <p:cNvSpPr txBox="1">
            <a:spLocks noGrp="1"/>
          </p:cNvSpPr>
          <p:nvPr>
            <p:ph type="subTitle" idx="1"/>
          </p:nvPr>
        </p:nvSpPr>
        <p:spPr>
          <a:xfrm>
            <a:off x="6794975" y="3103750"/>
            <a:ext cx="2064000" cy="530100"/>
          </a:xfrm>
          <a:prstGeom prst="rect">
            <a:avLst/>
          </a:prstGeom>
        </p:spPr>
        <p:txBody>
          <a:bodyPr spcFirstLastPara="1" wrap="square" lIns="182875" tIns="182875" rIns="182875" bIns="182875" anchor="t" anchorCtr="0">
            <a:noAutofit/>
          </a:bodyPr>
          <a:lstStyle>
            <a:lvl1pPr lvl="0">
              <a:lnSpc>
                <a:spcPct val="90000"/>
              </a:lnSpc>
              <a:spcBef>
                <a:spcPts val="0"/>
              </a:spcBef>
              <a:spcAft>
                <a:spcPts val="0"/>
              </a:spcAft>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a:endParaRPr/>
          </a:p>
        </p:txBody>
      </p:sp>
      <p:sp>
        <p:nvSpPr>
          <p:cNvPr id="250" name="Google Shape;250;p24"/>
          <p:cNvSpPr>
            <a:spLocks noGrp="1"/>
          </p:cNvSpPr>
          <p:nvPr>
            <p:ph type="pic" idx="2"/>
          </p:nvPr>
        </p:nvSpPr>
        <p:spPr>
          <a:xfrm>
            <a:off x="2455025" y="1980250"/>
            <a:ext cx="2064000" cy="1122300"/>
          </a:xfrm>
          <a:prstGeom prst="round2SameRect">
            <a:avLst>
              <a:gd name="adj1" fmla="val 16667"/>
              <a:gd name="adj2" fmla="val 0"/>
            </a:avLst>
          </a:prstGeom>
          <a:noFill/>
          <a:ln>
            <a:noFill/>
          </a:ln>
        </p:spPr>
      </p:sp>
      <p:sp>
        <p:nvSpPr>
          <p:cNvPr id="251" name="Google Shape;251;p24"/>
          <p:cNvSpPr txBox="1">
            <a:spLocks noGrp="1"/>
          </p:cNvSpPr>
          <p:nvPr>
            <p:ph type="subTitle" idx="3"/>
          </p:nvPr>
        </p:nvSpPr>
        <p:spPr>
          <a:xfrm>
            <a:off x="2455025" y="3103750"/>
            <a:ext cx="2064000" cy="530100"/>
          </a:xfrm>
          <a:prstGeom prst="rect">
            <a:avLst/>
          </a:prstGeom>
        </p:spPr>
        <p:txBody>
          <a:bodyPr spcFirstLastPara="1" wrap="square" lIns="182875" tIns="182875" rIns="182875" bIns="182875" anchor="t" anchorCtr="0">
            <a:noAutofit/>
          </a:bodyPr>
          <a:lstStyle>
            <a:lvl1pPr lvl="0">
              <a:lnSpc>
                <a:spcPct val="90000"/>
              </a:lnSpc>
              <a:spcBef>
                <a:spcPts val="0"/>
              </a:spcBef>
              <a:spcAft>
                <a:spcPts val="0"/>
              </a:spcAft>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a:endParaRPr/>
          </a:p>
        </p:txBody>
      </p:sp>
      <p:sp>
        <p:nvSpPr>
          <p:cNvPr id="252" name="Google Shape;252;p24"/>
          <p:cNvSpPr>
            <a:spLocks noGrp="1"/>
          </p:cNvSpPr>
          <p:nvPr>
            <p:ph type="pic" idx="4"/>
          </p:nvPr>
        </p:nvSpPr>
        <p:spPr>
          <a:xfrm>
            <a:off x="4625000" y="1980250"/>
            <a:ext cx="2064000" cy="1122300"/>
          </a:xfrm>
          <a:prstGeom prst="round2SameRect">
            <a:avLst>
              <a:gd name="adj1" fmla="val 16667"/>
              <a:gd name="adj2" fmla="val 0"/>
            </a:avLst>
          </a:prstGeom>
          <a:noFill/>
          <a:ln>
            <a:noFill/>
          </a:ln>
        </p:spPr>
      </p:sp>
      <p:sp>
        <p:nvSpPr>
          <p:cNvPr id="253" name="Google Shape;253;p24"/>
          <p:cNvSpPr txBox="1">
            <a:spLocks noGrp="1"/>
          </p:cNvSpPr>
          <p:nvPr>
            <p:ph type="subTitle" idx="5"/>
          </p:nvPr>
        </p:nvSpPr>
        <p:spPr>
          <a:xfrm>
            <a:off x="4625000" y="3103750"/>
            <a:ext cx="2064000" cy="530100"/>
          </a:xfrm>
          <a:prstGeom prst="rect">
            <a:avLst/>
          </a:prstGeom>
        </p:spPr>
        <p:txBody>
          <a:bodyPr spcFirstLastPara="1" wrap="square" lIns="182875" tIns="182875" rIns="182875" bIns="182875" anchor="t" anchorCtr="0">
            <a:noAutofit/>
          </a:bodyPr>
          <a:lstStyle>
            <a:lvl1pPr lvl="0">
              <a:lnSpc>
                <a:spcPct val="90000"/>
              </a:lnSpc>
              <a:spcBef>
                <a:spcPts val="0"/>
              </a:spcBef>
              <a:spcAft>
                <a:spcPts val="0"/>
              </a:spcAft>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a:endParaRPr/>
          </a:p>
        </p:txBody>
      </p:sp>
      <p:sp>
        <p:nvSpPr>
          <p:cNvPr id="254" name="Google Shape;254;p24"/>
          <p:cNvSpPr>
            <a:spLocks noGrp="1"/>
          </p:cNvSpPr>
          <p:nvPr>
            <p:ph type="pic" idx="6"/>
          </p:nvPr>
        </p:nvSpPr>
        <p:spPr>
          <a:xfrm>
            <a:off x="285050" y="1980250"/>
            <a:ext cx="2064000" cy="1122300"/>
          </a:xfrm>
          <a:prstGeom prst="round2SameRect">
            <a:avLst>
              <a:gd name="adj1" fmla="val 16667"/>
              <a:gd name="adj2" fmla="val 0"/>
            </a:avLst>
          </a:prstGeom>
          <a:noFill/>
          <a:ln>
            <a:noFill/>
          </a:ln>
        </p:spPr>
      </p:sp>
      <p:sp>
        <p:nvSpPr>
          <p:cNvPr id="255" name="Google Shape;255;p24"/>
          <p:cNvSpPr txBox="1">
            <a:spLocks noGrp="1"/>
          </p:cNvSpPr>
          <p:nvPr>
            <p:ph type="title"/>
          </p:nvPr>
        </p:nvSpPr>
        <p:spPr>
          <a:xfrm>
            <a:off x="284775" y="282900"/>
            <a:ext cx="7851300" cy="476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56" name="Google Shape;256;p24"/>
          <p:cNvSpPr txBox="1">
            <a:spLocks noGrp="1"/>
          </p:cNvSpPr>
          <p:nvPr>
            <p:ph type="body" idx="7"/>
          </p:nvPr>
        </p:nvSpPr>
        <p:spPr>
          <a:xfrm>
            <a:off x="284750" y="3862050"/>
            <a:ext cx="2064000" cy="8886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57" name="Google Shape;257;p24"/>
          <p:cNvSpPr txBox="1">
            <a:spLocks noGrp="1"/>
          </p:cNvSpPr>
          <p:nvPr>
            <p:ph type="subTitle" idx="8"/>
          </p:nvPr>
        </p:nvSpPr>
        <p:spPr>
          <a:xfrm>
            <a:off x="285050" y="3103750"/>
            <a:ext cx="2064000" cy="530100"/>
          </a:xfrm>
          <a:prstGeom prst="rect">
            <a:avLst/>
          </a:prstGeom>
        </p:spPr>
        <p:txBody>
          <a:bodyPr spcFirstLastPara="1" wrap="square" lIns="182875" tIns="182875" rIns="182875" bIns="182875" anchor="t" anchorCtr="0">
            <a:noAutofit/>
          </a:bodyPr>
          <a:lstStyle>
            <a:lvl1pPr lvl="0">
              <a:lnSpc>
                <a:spcPct val="90000"/>
              </a:lnSpc>
              <a:spcBef>
                <a:spcPts val="0"/>
              </a:spcBef>
              <a:spcAft>
                <a:spcPts val="0"/>
              </a:spcAft>
              <a:buNone/>
              <a:defRPr/>
            </a:lvl1pPr>
            <a:lvl2pPr lvl="1">
              <a:spcBef>
                <a:spcPts val="0"/>
              </a:spcBef>
              <a:spcAft>
                <a:spcPts val="0"/>
              </a:spcAft>
              <a:buClr>
                <a:schemeClr val="lt1"/>
              </a:buClr>
              <a:buSzPts val="1200"/>
              <a:buNone/>
              <a:defRPr/>
            </a:lvl2pPr>
            <a:lvl3pPr lvl="2">
              <a:spcBef>
                <a:spcPts val="0"/>
              </a:spcBef>
              <a:spcAft>
                <a:spcPts val="0"/>
              </a:spcAft>
              <a:buClr>
                <a:schemeClr val="lt1"/>
              </a:buClr>
              <a:buSzPts val="1200"/>
              <a:buNone/>
              <a:defRPr/>
            </a:lvl3pPr>
            <a:lvl4pPr lvl="3">
              <a:spcBef>
                <a:spcPts val="0"/>
              </a:spcBef>
              <a:spcAft>
                <a:spcPts val="0"/>
              </a:spcAft>
              <a:buClr>
                <a:schemeClr val="lt1"/>
              </a:buClr>
              <a:buSzPts val="1200"/>
              <a:buNone/>
              <a:defRPr/>
            </a:lvl4pPr>
            <a:lvl5pPr lvl="4">
              <a:spcBef>
                <a:spcPts val="0"/>
              </a:spcBef>
              <a:spcAft>
                <a:spcPts val="0"/>
              </a:spcAft>
              <a:buClr>
                <a:schemeClr val="lt1"/>
              </a:buClr>
              <a:buSzPts val="1200"/>
              <a:buNone/>
              <a:defRPr/>
            </a:lvl5pPr>
            <a:lvl6pPr lvl="5">
              <a:spcBef>
                <a:spcPts val="0"/>
              </a:spcBef>
              <a:spcAft>
                <a:spcPts val="0"/>
              </a:spcAft>
              <a:buClr>
                <a:schemeClr val="lt1"/>
              </a:buClr>
              <a:buSzPts val="1200"/>
              <a:buNone/>
              <a:defRPr/>
            </a:lvl6pPr>
            <a:lvl7pPr lvl="6">
              <a:spcBef>
                <a:spcPts val="0"/>
              </a:spcBef>
              <a:spcAft>
                <a:spcPts val="0"/>
              </a:spcAft>
              <a:buClr>
                <a:schemeClr val="lt1"/>
              </a:buClr>
              <a:buSzPts val="1200"/>
              <a:buNone/>
              <a:defRPr/>
            </a:lvl7pPr>
            <a:lvl8pPr lvl="7">
              <a:spcBef>
                <a:spcPts val="0"/>
              </a:spcBef>
              <a:spcAft>
                <a:spcPts val="0"/>
              </a:spcAft>
              <a:buClr>
                <a:schemeClr val="lt1"/>
              </a:buClr>
              <a:buSzPts val="1200"/>
              <a:buNone/>
              <a:defRPr/>
            </a:lvl8pPr>
            <a:lvl9pPr lvl="8">
              <a:spcBef>
                <a:spcPts val="0"/>
              </a:spcBef>
              <a:spcAft>
                <a:spcPts val="0"/>
              </a:spcAft>
              <a:buClr>
                <a:schemeClr val="lt1"/>
              </a:buClr>
              <a:buSzPts val="1200"/>
              <a:buNone/>
              <a:defRPr/>
            </a:lvl9pPr>
          </a:lstStyle>
          <a:p>
            <a:endParaRPr/>
          </a:p>
        </p:txBody>
      </p:sp>
      <p:sp>
        <p:nvSpPr>
          <p:cNvPr id="258" name="Google Shape;258;p24"/>
          <p:cNvSpPr txBox="1">
            <a:spLocks noGrp="1"/>
          </p:cNvSpPr>
          <p:nvPr>
            <p:ph type="body" idx="9"/>
          </p:nvPr>
        </p:nvSpPr>
        <p:spPr>
          <a:xfrm>
            <a:off x="2454725" y="3862050"/>
            <a:ext cx="2064000" cy="8886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59" name="Google Shape;259;p24"/>
          <p:cNvSpPr txBox="1">
            <a:spLocks noGrp="1"/>
          </p:cNvSpPr>
          <p:nvPr>
            <p:ph type="body" idx="13"/>
          </p:nvPr>
        </p:nvSpPr>
        <p:spPr>
          <a:xfrm>
            <a:off x="4624700" y="3862050"/>
            <a:ext cx="2064000" cy="8886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60" name="Google Shape;260;p24"/>
          <p:cNvSpPr txBox="1">
            <a:spLocks noGrp="1"/>
          </p:cNvSpPr>
          <p:nvPr>
            <p:ph type="body" idx="14"/>
          </p:nvPr>
        </p:nvSpPr>
        <p:spPr>
          <a:xfrm>
            <a:off x="6794675" y="3862050"/>
            <a:ext cx="2064000" cy="888600"/>
          </a:xfrm>
          <a:prstGeom prst="rect">
            <a:avLst/>
          </a:prstGeom>
        </p:spPr>
        <p:txBody>
          <a:bodyPr spcFirstLastPara="1" wrap="square" lIns="182875" tIns="0" rIns="182875" bIns="0"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261" name="Google Shape;261;p24"/>
          <p:cNvSpPr>
            <a:spLocks noGrp="1"/>
          </p:cNvSpPr>
          <p:nvPr>
            <p:ph type="pic" idx="15"/>
          </p:nvPr>
        </p:nvSpPr>
        <p:spPr>
          <a:xfrm>
            <a:off x="6794975" y="1980250"/>
            <a:ext cx="2064000" cy="1122300"/>
          </a:xfrm>
          <a:prstGeom prst="round2SameRect">
            <a:avLst>
              <a:gd name="adj1" fmla="val 16667"/>
              <a:gd name="adj2" fmla="val 0"/>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 Alt 3">
  <p:cSld name="CUSTOM_3">
    <p:bg>
      <p:bgPr>
        <a:solidFill>
          <a:schemeClr val="lt2"/>
        </a:solidFill>
        <a:effectLst/>
      </p:bgPr>
    </p:bg>
    <p:spTree>
      <p:nvGrpSpPr>
        <p:cNvPr id="1" name="Shape 262"/>
        <p:cNvGrpSpPr/>
        <p:nvPr/>
      </p:nvGrpSpPr>
      <p:grpSpPr>
        <a:xfrm>
          <a:off x="0" y="0"/>
          <a:ext cx="0" cy="0"/>
          <a:chOff x="0" y="0"/>
          <a:chExt cx="0" cy="0"/>
        </a:xfrm>
      </p:grpSpPr>
      <p:sp>
        <p:nvSpPr>
          <p:cNvPr id="263" name="Google Shape;263;p25"/>
          <p:cNvSpPr>
            <a:spLocks noGrp="1"/>
          </p:cNvSpPr>
          <p:nvPr>
            <p:ph type="pic" idx="2"/>
          </p:nvPr>
        </p:nvSpPr>
        <p:spPr>
          <a:xfrm>
            <a:off x="5965025" y="3740450"/>
            <a:ext cx="2894400" cy="1116900"/>
          </a:xfrm>
          <a:prstGeom prst="roundRect">
            <a:avLst>
              <a:gd name="adj" fmla="val 13273"/>
            </a:avLst>
          </a:prstGeom>
          <a:noFill/>
          <a:ln>
            <a:noFill/>
          </a:ln>
        </p:spPr>
      </p:sp>
      <p:sp>
        <p:nvSpPr>
          <p:cNvPr id="264" name="Google Shape;264;p25"/>
          <p:cNvSpPr/>
          <p:nvPr/>
        </p:nvSpPr>
        <p:spPr>
          <a:xfrm rot="10800000" flipH="1">
            <a:off x="575775" y="282975"/>
            <a:ext cx="7992600" cy="3457500"/>
          </a:xfrm>
          <a:prstGeom prst="round2DiagRect">
            <a:avLst>
              <a:gd name="adj1" fmla="val 9463"/>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265" name="Google Shape;265;p25"/>
          <p:cNvSpPr/>
          <p:nvPr/>
        </p:nvSpPr>
        <p:spPr>
          <a:xfrm rot="10800000" flipH="1">
            <a:off x="575775" y="3740475"/>
            <a:ext cx="5389200" cy="1116900"/>
          </a:xfrm>
          <a:prstGeom prst="round2DiagRect">
            <a:avLst>
              <a:gd name="adj1" fmla="val 16002"/>
              <a:gd name="adj2" fmla="val 0"/>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266" name="Google Shape;266;p25"/>
          <p:cNvSpPr/>
          <p:nvPr/>
        </p:nvSpPr>
        <p:spPr>
          <a:xfrm rot="10800000">
            <a:off x="284775" y="282975"/>
            <a:ext cx="291000" cy="4574400"/>
          </a:xfrm>
          <a:prstGeom prst="roundRect">
            <a:avLst>
              <a:gd name="adj"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267" name="Google Shape;267;p25"/>
          <p:cNvSpPr/>
          <p:nvPr/>
        </p:nvSpPr>
        <p:spPr>
          <a:xfrm rot="10800000">
            <a:off x="8568225" y="282900"/>
            <a:ext cx="291000" cy="3457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268" name="Google Shape;268;p25"/>
          <p:cNvSpPr txBox="1">
            <a:spLocks noGrp="1"/>
          </p:cNvSpPr>
          <p:nvPr>
            <p:ph type="title"/>
          </p:nvPr>
        </p:nvSpPr>
        <p:spPr>
          <a:xfrm>
            <a:off x="917100" y="528525"/>
            <a:ext cx="7337100" cy="2912100"/>
          </a:xfrm>
          <a:prstGeom prst="rect">
            <a:avLst/>
          </a:prstGeom>
        </p:spPr>
        <p:txBody>
          <a:bodyPr spcFirstLastPara="1" wrap="square" lIns="0" tIns="0" rIns="0" bIns="0" anchor="t"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69" name="Google Shape;269;p25"/>
          <p:cNvSpPr txBox="1">
            <a:spLocks noGrp="1"/>
          </p:cNvSpPr>
          <p:nvPr>
            <p:ph type="subTitle" idx="1"/>
          </p:nvPr>
        </p:nvSpPr>
        <p:spPr>
          <a:xfrm>
            <a:off x="917100" y="3989175"/>
            <a:ext cx="4625100" cy="597900"/>
          </a:xfrm>
          <a:prstGeom prst="rect">
            <a:avLst/>
          </a:prstGeom>
        </p:spPr>
        <p:txBody>
          <a:bodyPr spcFirstLastPara="1" wrap="square" lIns="0" tIns="0" rIns="0" bIns="0" anchor="t" anchorCtr="0">
            <a:noAutofit/>
          </a:bodyPr>
          <a:lstStyle>
            <a:lvl1pPr lvl="0">
              <a:spcBef>
                <a:spcPts val="0"/>
              </a:spcBef>
              <a:spcAft>
                <a:spcPts val="0"/>
              </a:spcAft>
              <a:buSzPts val="1800"/>
              <a:buFont typeface="Outfit"/>
              <a:buNone/>
              <a:defRPr sz="1800">
                <a:latin typeface="Outfit"/>
                <a:ea typeface="Outfit"/>
                <a:cs typeface="Outfit"/>
                <a:sym typeface="Outfit"/>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Four cards - Alt 1">
  <p:cSld name="CUSTOM_4">
    <p:bg>
      <p:bgPr>
        <a:solidFill>
          <a:schemeClr val="lt2"/>
        </a:solidFill>
        <a:effectLst/>
      </p:bgPr>
    </p:bg>
    <p:spTree>
      <p:nvGrpSpPr>
        <p:cNvPr id="1" name="Shape 270"/>
        <p:cNvGrpSpPr/>
        <p:nvPr/>
      </p:nvGrpSpPr>
      <p:grpSpPr>
        <a:xfrm>
          <a:off x="0" y="0"/>
          <a:ext cx="0" cy="0"/>
          <a:chOff x="0" y="0"/>
          <a:chExt cx="0" cy="0"/>
        </a:xfrm>
      </p:grpSpPr>
      <p:sp>
        <p:nvSpPr>
          <p:cNvPr id="271" name="Google Shape;271;p26"/>
          <p:cNvSpPr>
            <a:spLocks noGrp="1"/>
          </p:cNvSpPr>
          <p:nvPr>
            <p:ph type="pic" idx="2"/>
          </p:nvPr>
        </p:nvSpPr>
        <p:spPr>
          <a:xfrm>
            <a:off x="717825" y="2478076"/>
            <a:ext cx="1197900" cy="1197900"/>
          </a:xfrm>
          <a:prstGeom prst="ellipse">
            <a:avLst/>
          </a:prstGeom>
          <a:noFill/>
          <a:ln w="9525" cap="flat" cmpd="sng">
            <a:solidFill>
              <a:schemeClr val="lt2"/>
            </a:solidFill>
            <a:prstDash val="solid"/>
            <a:round/>
            <a:headEnd type="none" w="sm" len="sm"/>
            <a:tailEnd type="none" w="sm" len="sm"/>
          </a:ln>
        </p:spPr>
      </p:sp>
      <p:sp>
        <p:nvSpPr>
          <p:cNvPr id="272" name="Google Shape;272;p26"/>
          <p:cNvSpPr>
            <a:spLocks noGrp="1"/>
          </p:cNvSpPr>
          <p:nvPr>
            <p:ph type="pic" idx="3"/>
          </p:nvPr>
        </p:nvSpPr>
        <p:spPr>
          <a:xfrm>
            <a:off x="2887875" y="2478076"/>
            <a:ext cx="1197900" cy="1197900"/>
          </a:xfrm>
          <a:prstGeom prst="ellipse">
            <a:avLst/>
          </a:prstGeom>
          <a:noFill/>
          <a:ln w="9525" cap="flat" cmpd="sng">
            <a:solidFill>
              <a:schemeClr val="lt2"/>
            </a:solidFill>
            <a:prstDash val="solid"/>
            <a:round/>
            <a:headEnd type="none" w="sm" len="sm"/>
            <a:tailEnd type="none" w="sm" len="sm"/>
          </a:ln>
        </p:spPr>
      </p:sp>
      <p:sp>
        <p:nvSpPr>
          <p:cNvPr id="273" name="Google Shape;273;p26"/>
          <p:cNvSpPr>
            <a:spLocks noGrp="1"/>
          </p:cNvSpPr>
          <p:nvPr>
            <p:ph type="pic" idx="4"/>
          </p:nvPr>
        </p:nvSpPr>
        <p:spPr>
          <a:xfrm>
            <a:off x="5057925" y="2478076"/>
            <a:ext cx="1197900" cy="1197900"/>
          </a:xfrm>
          <a:prstGeom prst="ellipse">
            <a:avLst/>
          </a:prstGeom>
          <a:noFill/>
          <a:ln w="9525" cap="flat" cmpd="sng">
            <a:solidFill>
              <a:schemeClr val="lt2"/>
            </a:solidFill>
            <a:prstDash val="solid"/>
            <a:round/>
            <a:headEnd type="none" w="sm" len="sm"/>
            <a:tailEnd type="none" w="sm" len="sm"/>
          </a:ln>
        </p:spPr>
      </p:sp>
      <p:sp>
        <p:nvSpPr>
          <p:cNvPr id="274" name="Google Shape;274;p26"/>
          <p:cNvSpPr>
            <a:spLocks noGrp="1"/>
          </p:cNvSpPr>
          <p:nvPr>
            <p:ph type="pic" idx="5"/>
          </p:nvPr>
        </p:nvSpPr>
        <p:spPr>
          <a:xfrm>
            <a:off x="7227975" y="2478076"/>
            <a:ext cx="1197900" cy="1197900"/>
          </a:xfrm>
          <a:prstGeom prst="ellipse">
            <a:avLst/>
          </a:prstGeom>
          <a:noFill/>
          <a:ln w="9525" cap="flat" cmpd="sng">
            <a:solidFill>
              <a:schemeClr val="lt2"/>
            </a:solidFill>
            <a:prstDash val="solid"/>
            <a:round/>
            <a:headEnd type="none" w="sm" len="sm"/>
            <a:tailEnd type="none" w="sm" len="sm"/>
          </a:ln>
        </p:spPr>
      </p:sp>
      <p:sp>
        <p:nvSpPr>
          <p:cNvPr id="275" name="Google Shape;275;p26"/>
          <p:cNvSpPr txBox="1">
            <a:spLocks noGrp="1"/>
          </p:cNvSpPr>
          <p:nvPr>
            <p:ph type="subTitle" idx="1"/>
          </p:nvPr>
        </p:nvSpPr>
        <p:spPr>
          <a:xfrm>
            <a:off x="284775" y="1675050"/>
            <a:ext cx="1933800" cy="558600"/>
          </a:xfrm>
          <a:prstGeom prst="rect">
            <a:avLst/>
          </a:prstGeom>
        </p:spPr>
        <p:txBody>
          <a:bodyPr spcFirstLastPara="1" wrap="square" lIns="182875" tIns="182875" rIns="182875" bIns="0" anchor="t" anchorCtr="0">
            <a:noAutofit/>
          </a:bodyPr>
          <a:lstStyle>
            <a:lvl1pPr lvl="0">
              <a:lnSpc>
                <a:spcPct val="90000"/>
              </a:lnSpc>
              <a:spcBef>
                <a:spcPts val="0"/>
              </a:spcBef>
              <a:spcAft>
                <a:spcPts val="0"/>
              </a:spcAft>
              <a:buSzPts val="1800"/>
              <a:buNone/>
              <a:defRPr sz="1800" b="1"/>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76" name="Google Shape;276;p26"/>
          <p:cNvSpPr txBox="1">
            <a:spLocks noGrp="1"/>
          </p:cNvSpPr>
          <p:nvPr>
            <p:ph type="subTitle" idx="6"/>
          </p:nvPr>
        </p:nvSpPr>
        <p:spPr>
          <a:xfrm>
            <a:off x="2454825" y="1675050"/>
            <a:ext cx="1933800" cy="558600"/>
          </a:xfrm>
          <a:prstGeom prst="rect">
            <a:avLst/>
          </a:prstGeom>
        </p:spPr>
        <p:txBody>
          <a:bodyPr spcFirstLastPara="1" wrap="square" lIns="182875" tIns="182875" rIns="182875" bIns="0" anchor="t" anchorCtr="0">
            <a:noAutofit/>
          </a:bodyPr>
          <a:lstStyle>
            <a:lvl1pPr lvl="0">
              <a:lnSpc>
                <a:spcPct val="90000"/>
              </a:lnSpc>
              <a:spcBef>
                <a:spcPts val="0"/>
              </a:spcBef>
              <a:spcAft>
                <a:spcPts val="0"/>
              </a:spcAft>
              <a:buClr>
                <a:schemeClr val="lt1"/>
              </a:buClr>
              <a:buSzPts val="1800"/>
              <a:buNone/>
              <a:defRPr sz="1800" b="1"/>
            </a:lvl1pPr>
            <a:lvl2pPr lvl="1">
              <a:lnSpc>
                <a:spcPct val="90000"/>
              </a:lnSpc>
              <a:spcBef>
                <a:spcPts val="0"/>
              </a:spcBef>
              <a:spcAft>
                <a:spcPts val="0"/>
              </a:spcAft>
              <a:buSzPts val="1200"/>
              <a:buNone/>
              <a:defRPr/>
            </a:lvl2pPr>
            <a:lvl3pPr lvl="2">
              <a:lnSpc>
                <a:spcPct val="90000"/>
              </a:lnSpc>
              <a:spcBef>
                <a:spcPts val="0"/>
              </a:spcBef>
              <a:spcAft>
                <a:spcPts val="0"/>
              </a:spcAft>
              <a:buSzPts val="1200"/>
              <a:buNone/>
              <a:defRPr/>
            </a:lvl3pPr>
            <a:lvl4pPr lvl="3">
              <a:lnSpc>
                <a:spcPct val="90000"/>
              </a:lnSpc>
              <a:spcBef>
                <a:spcPts val="0"/>
              </a:spcBef>
              <a:spcAft>
                <a:spcPts val="0"/>
              </a:spcAft>
              <a:buSzPts val="1200"/>
              <a:buNone/>
              <a:defRPr/>
            </a:lvl4pPr>
            <a:lvl5pPr lvl="4">
              <a:lnSpc>
                <a:spcPct val="90000"/>
              </a:lnSpc>
              <a:spcBef>
                <a:spcPts val="0"/>
              </a:spcBef>
              <a:spcAft>
                <a:spcPts val="0"/>
              </a:spcAft>
              <a:buSzPts val="1200"/>
              <a:buNone/>
              <a:defRPr/>
            </a:lvl5pPr>
            <a:lvl6pPr lvl="5">
              <a:lnSpc>
                <a:spcPct val="90000"/>
              </a:lnSpc>
              <a:spcBef>
                <a:spcPts val="0"/>
              </a:spcBef>
              <a:spcAft>
                <a:spcPts val="0"/>
              </a:spcAft>
              <a:buSzPts val="1200"/>
              <a:buNone/>
              <a:defRPr/>
            </a:lvl6pPr>
            <a:lvl7pPr lvl="6">
              <a:lnSpc>
                <a:spcPct val="90000"/>
              </a:lnSpc>
              <a:spcBef>
                <a:spcPts val="0"/>
              </a:spcBef>
              <a:spcAft>
                <a:spcPts val="0"/>
              </a:spcAft>
              <a:buSzPts val="1200"/>
              <a:buNone/>
              <a:defRPr/>
            </a:lvl7pPr>
            <a:lvl8pPr lvl="7">
              <a:lnSpc>
                <a:spcPct val="90000"/>
              </a:lnSpc>
              <a:spcBef>
                <a:spcPts val="0"/>
              </a:spcBef>
              <a:spcAft>
                <a:spcPts val="0"/>
              </a:spcAft>
              <a:buSzPts val="1200"/>
              <a:buNone/>
              <a:defRPr/>
            </a:lvl8pPr>
            <a:lvl9pPr lvl="8">
              <a:lnSpc>
                <a:spcPct val="90000"/>
              </a:lnSpc>
              <a:spcBef>
                <a:spcPts val="0"/>
              </a:spcBef>
              <a:spcAft>
                <a:spcPts val="0"/>
              </a:spcAft>
              <a:buSzPts val="1200"/>
              <a:buNone/>
              <a:defRPr/>
            </a:lvl9pPr>
          </a:lstStyle>
          <a:p>
            <a:endParaRPr/>
          </a:p>
        </p:txBody>
      </p:sp>
      <p:sp>
        <p:nvSpPr>
          <p:cNvPr id="277" name="Google Shape;277;p26"/>
          <p:cNvSpPr txBox="1">
            <a:spLocks noGrp="1"/>
          </p:cNvSpPr>
          <p:nvPr>
            <p:ph type="subTitle" idx="7"/>
          </p:nvPr>
        </p:nvSpPr>
        <p:spPr>
          <a:xfrm>
            <a:off x="4624863" y="1675050"/>
            <a:ext cx="1933800" cy="558600"/>
          </a:xfrm>
          <a:prstGeom prst="rect">
            <a:avLst/>
          </a:prstGeom>
        </p:spPr>
        <p:txBody>
          <a:bodyPr spcFirstLastPara="1" wrap="square" lIns="182875" tIns="182875" rIns="182875" bIns="0" anchor="t" anchorCtr="0">
            <a:noAutofit/>
          </a:bodyPr>
          <a:lstStyle>
            <a:lvl1pPr lvl="0">
              <a:lnSpc>
                <a:spcPct val="90000"/>
              </a:lnSpc>
              <a:spcBef>
                <a:spcPts val="0"/>
              </a:spcBef>
              <a:spcAft>
                <a:spcPts val="0"/>
              </a:spcAft>
              <a:buClr>
                <a:schemeClr val="lt1"/>
              </a:buClr>
              <a:buSzPts val="1800"/>
              <a:buNone/>
              <a:defRPr sz="1800" b="1"/>
            </a:lvl1pPr>
            <a:lvl2pPr lvl="1">
              <a:lnSpc>
                <a:spcPct val="90000"/>
              </a:lnSpc>
              <a:spcBef>
                <a:spcPts val="0"/>
              </a:spcBef>
              <a:spcAft>
                <a:spcPts val="0"/>
              </a:spcAft>
              <a:buSzPts val="1200"/>
              <a:buNone/>
              <a:defRPr/>
            </a:lvl2pPr>
            <a:lvl3pPr lvl="2">
              <a:lnSpc>
                <a:spcPct val="90000"/>
              </a:lnSpc>
              <a:spcBef>
                <a:spcPts val="0"/>
              </a:spcBef>
              <a:spcAft>
                <a:spcPts val="0"/>
              </a:spcAft>
              <a:buSzPts val="1200"/>
              <a:buNone/>
              <a:defRPr/>
            </a:lvl3pPr>
            <a:lvl4pPr lvl="3">
              <a:lnSpc>
                <a:spcPct val="90000"/>
              </a:lnSpc>
              <a:spcBef>
                <a:spcPts val="0"/>
              </a:spcBef>
              <a:spcAft>
                <a:spcPts val="0"/>
              </a:spcAft>
              <a:buSzPts val="1200"/>
              <a:buNone/>
              <a:defRPr/>
            </a:lvl4pPr>
            <a:lvl5pPr lvl="4">
              <a:lnSpc>
                <a:spcPct val="90000"/>
              </a:lnSpc>
              <a:spcBef>
                <a:spcPts val="0"/>
              </a:spcBef>
              <a:spcAft>
                <a:spcPts val="0"/>
              </a:spcAft>
              <a:buSzPts val="1200"/>
              <a:buNone/>
              <a:defRPr/>
            </a:lvl5pPr>
            <a:lvl6pPr lvl="5">
              <a:lnSpc>
                <a:spcPct val="90000"/>
              </a:lnSpc>
              <a:spcBef>
                <a:spcPts val="0"/>
              </a:spcBef>
              <a:spcAft>
                <a:spcPts val="0"/>
              </a:spcAft>
              <a:buSzPts val="1200"/>
              <a:buNone/>
              <a:defRPr/>
            </a:lvl6pPr>
            <a:lvl7pPr lvl="6">
              <a:lnSpc>
                <a:spcPct val="90000"/>
              </a:lnSpc>
              <a:spcBef>
                <a:spcPts val="0"/>
              </a:spcBef>
              <a:spcAft>
                <a:spcPts val="0"/>
              </a:spcAft>
              <a:buSzPts val="1200"/>
              <a:buNone/>
              <a:defRPr/>
            </a:lvl7pPr>
            <a:lvl8pPr lvl="7">
              <a:lnSpc>
                <a:spcPct val="90000"/>
              </a:lnSpc>
              <a:spcBef>
                <a:spcPts val="0"/>
              </a:spcBef>
              <a:spcAft>
                <a:spcPts val="0"/>
              </a:spcAft>
              <a:buSzPts val="1200"/>
              <a:buNone/>
              <a:defRPr/>
            </a:lvl8pPr>
            <a:lvl9pPr lvl="8">
              <a:lnSpc>
                <a:spcPct val="90000"/>
              </a:lnSpc>
              <a:spcBef>
                <a:spcPts val="0"/>
              </a:spcBef>
              <a:spcAft>
                <a:spcPts val="0"/>
              </a:spcAft>
              <a:buSzPts val="1200"/>
              <a:buNone/>
              <a:defRPr/>
            </a:lvl9pPr>
          </a:lstStyle>
          <a:p>
            <a:endParaRPr/>
          </a:p>
        </p:txBody>
      </p:sp>
      <p:sp>
        <p:nvSpPr>
          <p:cNvPr id="278" name="Google Shape;278;p26"/>
          <p:cNvSpPr txBox="1">
            <a:spLocks noGrp="1"/>
          </p:cNvSpPr>
          <p:nvPr>
            <p:ph type="subTitle" idx="8"/>
          </p:nvPr>
        </p:nvSpPr>
        <p:spPr>
          <a:xfrm>
            <a:off x="6794913" y="1675050"/>
            <a:ext cx="1933800" cy="558600"/>
          </a:xfrm>
          <a:prstGeom prst="rect">
            <a:avLst/>
          </a:prstGeom>
        </p:spPr>
        <p:txBody>
          <a:bodyPr spcFirstLastPara="1" wrap="square" lIns="182875" tIns="182875" rIns="182875" bIns="0" anchor="t" anchorCtr="0">
            <a:noAutofit/>
          </a:bodyPr>
          <a:lstStyle>
            <a:lvl1pPr lvl="0">
              <a:lnSpc>
                <a:spcPct val="90000"/>
              </a:lnSpc>
              <a:spcBef>
                <a:spcPts val="0"/>
              </a:spcBef>
              <a:spcAft>
                <a:spcPts val="0"/>
              </a:spcAft>
              <a:buClr>
                <a:schemeClr val="lt2"/>
              </a:buClr>
              <a:buSzPts val="1800"/>
              <a:buNone/>
              <a:defRPr sz="1800" b="1">
                <a:solidFill>
                  <a:schemeClr val="lt2"/>
                </a:solidFill>
              </a:defRPr>
            </a:lvl1pPr>
            <a:lvl2pPr lvl="1">
              <a:lnSpc>
                <a:spcPct val="90000"/>
              </a:lnSpc>
              <a:spcBef>
                <a:spcPts val="0"/>
              </a:spcBef>
              <a:spcAft>
                <a:spcPts val="0"/>
              </a:spcAft>
              <a:buClr>
                <a:schemeClr val="lt2"/>
              </a:buClr>
              <a:buSzPts val="1200"/>
              <a:buNone/>
              <a:defRPr>
                <a:solidFill>
                  <a:schemeClr val="lt2"/>
                </a:solidFill>
              </a:defRPr>
            </a:lvl2pPr>
            <a:lvl3pPr lvl="2">
              <a:lnSpc>
                <a:spcPct val="90000"/>
              </a:lnSpc>
              <a:spcBef>
                <a:spcPts val="0"/>
              </a:spcBef>
              <a:spcAft>
                <a:spcPts val="0"/>
              </a:spcAft>
              <a:buClr>
                <a:schemeClr val="lt2"/>
              </a:buClr>
              <a:buSzPts val="1200"/>
              <a:buNone/>
              <a:defRPr>
                <a:solidFill>
                  <a:schemeClr val="lt2"/>
                </a:solidFill>
              </a:defRPr>
            </a:lvl3pPr>
            <a:lvl4pPr lvl="3">
              <a:lnSpc>
                <a:spcPct val="90000"/>
              </a:lnSpc>
              <a:spcBef>
                <a:spcPts val="0"/>
              </a:spcBef>
              <a:spcAft>
                <a:spcPts val="0"/>
              </a:spcAft>
              <a:buClr>
                <a:schemeClr val="lt2"/>
              </a:buClr>
              <a:buSzPts val="1200"/>
              <a:buNone/>
              <a:defRPr>
                <a:solidFill>
                  <a:schemeClr val="lt2"/>
                </a:solidFill>
              </a:defRPr>
            </a:lvl4pPr>
            <a:lvl5pPr lvl="4">
              <a:lnSpc>
                <a:spcPct val="90000"/>
              </a:lnSpc>
              <a:spcBef>
                <a:spcPts val="0"/>
              </a:spcBef>
              <a:spcAft>
                <a:spcPts val="0"/>
              </a:spcAft>
              <a:buClr>
                <a:schemeClr val="lt2"/>
              </a:buClr>
              <a:buSzPts val="1200"/>
              <a:buNone/>
              <a:defRPr>
                <a:solidFill>
                  <a:schemeClr val="lt2"/>
                </a:solidFill>
              </a:defRPr>
            </a:lvl5pPr>
            <a:lvl6pPr lvl="5">
              <a:lnSpc>
                <a:spcPct val="90000"/>
              </a:lnSpc>
              <a:spcBef>
                <a:spcPts val="0"/>
              </a:spcBef>
              <a:spcAft>
                <a:spcPts val="0"/>
              </a:spcAft>
              <a:buClr>
                <a:schemeClr val="lt2"/>
              </a:buClr>
              <a:buSzPts val="1200"/>
              <a:buNone/>
              <a:defRPr>
                <a:solidFill>
                  <a:schemeClr val="lt2"/>
                </a:solidFill>
              </a:defRPr>
            </a:lvl6pPr>
            <a:lvl7pPr lvl="6">
              <a:lnSpc>
                <a:spcPct val="90000"/>
              </a:lnSpc>
              <a:spcBef>
                <a:spcPts val="0"/>
              </a:spcBef>
              <a:spcAft>
                <a:spcPts val="0"/>
              </a:spcAft>
              <a:buClr>
                <a:schemeClr val="lt2"/>
              </a:buClr>
              <a:buSzPts val="1200"/>
              <a:buNone/>
              <a:defRPr>
                <a:solidFill>
                  <a:schemeClr val="lt2"/>
                </a:solidFill>
              </a:defRPr>
            </a:lvl7pPr>
            <a:lvl8pPr lvl="7">
              <a:lnSpc>
                <a:spcPct val="90000"/>
              </a:lnSpc>
              <a:spcBef>
                <a:spcPts val="0"/>
              </a:spcBef>
              <a:spcAft>
                <a:spcPts val="0"/>
              </a:spcAft>
              <a:buClr>
                <a:schemeClr val="lt2"/>
              </a:buClr>
              <a:buSzPts val="1200"/>
              <a:buNone/>
              <a:defRPr>
                <a:solidFill>
                  <a:schemeClr val="lt2"/>
                </a:solidFill>
              </a:defRPr>
            </a:lvl8pPr>
            <a:lvl9pPr lvl="8">
              <a:lnSpc>
                <a:spcPct val="90000"/>
              </a:lnSpc>
              <a:spcBef>
                <a:spcPts val="0"/>
              </a:spcBef>
              <a:spcAft>
                <a:spcPts val="0"/>
              </a:spcAft>
              <a:buClr>
                <a:schemeClr val="lt2"/>
              </a:buClr>
              <a:buSzPts val="1200"/>
              <a:buNone/>
              <a:defRPr>
                <a:solidFill>
                  <a:schemeClr val="lt2"/>
                </a:solidFill>
              </a:defRPr>
            </a:lvl9pPr>
          </a:lstStyle>
          <a:p>
            <a:endParaRPr/>
          </a:p>
        </p:txBody>
      </p:sp>
      <p:sp>
        <p:nvSpPr>
          <p:cNvPr id="279" name="Google Shape;279;p26"/>
          <p:cNvSpPr txBox="1">
            <a:spLocks noGrp="1"/>
          </p:cNvSpPr>
          <p:nvPr>
            <p:ph type="subTitle" idx="9"/>
          </p:nvPr>
        </p:nvSpPr>
        <p:spPr>
          <a:xfrm>
            <a:off x="284775" y="3874800"/>
            <a:ext cx="2064000" cy="971400"/>
          </a:xfrm>
          <a:prstGeom prst="rect">
            <a:avLst/>
          </a:prstGeom>
        </p:spPr>
        <p:txBody>
          <a:bodyPr spcFirstLastPara="1" wrap="square" lIns="182875" tIns="0" rIns="182875" bIns="182875" anchor="t" anchorCtr="0">
            <a:noAutofit/>
          </a:bodyPr>
          <a:lstStyle>
            <a:lvl1pPr lvl="0">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0" name="Google Shape;280;p26"/>
          <p:cNvSpPr txBox="1">
            <a:spLocks noGrp="1"/>
          </p:cNvSpPr>
          <p:nvPr>
            <p:ph type="subTitle" idx="13"/>
          </p:nvPr>
        </p:nvSpPr>
        <p:spPr>
          <a:xfrm>
            <a:off x="2454825" y="3874800"/>
            <a:ext cx="2064000" cy="971400"/>
          </a:xfrm>
          <a:prstGeom prst="rect">
            <a:avLst/>
          </a:prstGeom>
        </p:spPr>
        <p:txBody>
          <a:bodyPr spcFirstLastPara="1" wrap="square" lIns="182875" tIns="0" rIns="182875" bIns="182875" anchor="t" anchorCtr="0">
            <a:noAutofit/>
          </a:bodyPr>
          <a:lstStyle>
            <a:lvl1pPr lvl="0">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1" name="Google Shape;281;p26"/>
          <p:cNvSpPr txBox="1">
            <a:spLocks noGrp="1"/>
          </p:cNvSpPr>
          <p:nvPr>
            <p:ph type="subTitle" idx="14"/>
          </p:nvPr>
        </p:nvSpPr>
        <p:spPr>
          <a:xfrm>
            <a:off x="4624875" y="3874800"/>
            <a:ext cx="2064000" cy="971400"/>
          </a:xfrm>
          <a:prstGeom prst="rect">
            <a:avLst/>
          </a:prstGeom>
        </p:spPr>
        <p:txBody>
          <a:bodyPr spcFirstLastPara="1" wrap="square" lIns="182875" tIns="0" rIns="182875" bIns="182875" anchor="t" anchorCtr="0">
            <a:noAutofit/>
          </a:bodyPr>
          <a:lstStyle>
            <a:lvl1pPr lvl="0">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2" name="Google Shape;282;p26"/>
          <p:cNvSpPr txBox="1">
            <a:spLocks noGrp="1"/>
          </p:cNvSpPr>
          <p:nvPr>
            <p:ph type="subTitle" idx="15"/>
          </p:nvPr>
        </p:nvSpPr>
        <p:spPr>
          <a:xfrm>
            <a:off x="6794925" y="3874800"/>
            <a:ext cx="2064000" cy="971400"/>
          </a:xfrm>
          <a:prstGeom prst="rect">
            <a:avLst/>
          </a:prstGeom>
        </p:spPr>
        <p:txBody>
          <a:bodyPr spcFirstLastPara="1" wrap="square" lIns="182875" tIns="0" rIns="182875" bIns="182875" anchor="t" anchorCtr="0">
            <a:noAutofit/>
          </a:bodyPr>
          <a:lstStyle>
            <a:lvl1pPr lvl="0">
              <a:spcBef>
                <a:spcPts val="0"/>
              </a:spcBef>
              <a:spcAft>
                <a:spcPts val="0"/>
              </a:spcAft>
              <a:buClr>
                <a:schemeClr val="lt2"/>
              </a:buClr>
              <a:buSzPts val="1000"/>
              <a:buNone/>
              <a:defRPr sz="1000">
                <a:solidFill>
                  <a:schemeClr val="lt2"/>
                </a:solidFill>
              </a:defRPr>
            </a:lvl1pPr>
            <a:lvl2pPr lvl="1">
              <a:spcBef>
                <a:spcPts val="0"/>
              </a:spcBef>
              <a:spcAft>
                <a:spcPts val="0"/>
              </a:spcAft>
              <a:buClr>
                <a:schemeClr val="lt2"/>
              </a:buClr>
              <a:buSzPts val="1200"/>
              <a:buNone/>
              <a:defRPr>
                <a:solidFill>
                  <a:schemeClr val="lt2"/>
                </a:solidFill>
              </a:defRPr>
            </a:lvl2pPr>
            <a:lvl3pPr lvl="2">
              <a:spcBef>
                <a:spcPts val="0"/>
              </a:spcBef>
              <a:spcAft>
                <a:spcPts val="0"/>
              </a:spcAft>
              <a:buClr>
                <a:schemeClr val="lt2"/>
              </a:buClr>
              <a:buSzPts val="1200"/>
              <a:buNone/>
              <a:defRPr>
                <a:solidFill>
                  <a:schemeClr val="lt2"/>
                </a:solidFill>
              </a:defRPr>
            </a:lvl3pPr>
            <a:lvl4pPr lvl="3">
              <a:spcBef>
                <a:spcPts val="0"/>
              </a:spcBef>
              <a:spcAft>
                <a:spcPts val="0"/>
              </a:spcAft>
              <a:buClr>
                <a:schemeClr val="lt2"/>
              </a:buClr>
              <a:buSzPts val="1200"/>
              <a:buNone/>
              <a:defRPr>
                <a:solidFill>
                  <a:schemeClr val="lt2"/>
                </a:solidFill>
              </a:defRPr>
            </a:lvl4pPr>
            <a:lvl5pPr lvl="4">
              <a:spcBef>
                <a:spcPts val="0"/>
              </a:spcBef>
              <a:spcAft>
                <a:spcPts val="0"/>
              </a:spcAft>
              <a:buClr>
                <a:schemeClr val="lt2"/>
              </a:buClr>
              <a:buSzPts val="1200"/>
              <a:buNone/>
              <a:defRPr>
                <a:solidFill>
                  <a:schemeClr val="lt2"/>
                </a:solidFill>
              </a:defRPr>
            </a:lvl5pPr>
            <a:lvl6pPr lvl="5">
              <a:spcBef>
                <a:spcPts val="0"/>
              </a:spcBef>
              <a:spcAft>
                <a:spcPts val="0"/>
              </a:spcAft>
              <a:buClr>
                <a:schemeClr val="lt2"/>
              </a:buClr>
              <a:buSzPts val="1200"/>
              <a:buNone/>
              <a:defRPr>
                <a:solidFill>
                  <a:schemeClr val="lt2"/>
                </a:solidFill>
              </a:defRPr>
            </a:lvl6pPr>
            <a:lvl7pPr lvl="6">
              <a:spcBef>
                <a:spcPts val="0"/>
              </a:spcBef>
              <a:spcAft>
                <a:spcPts val="0"/>
              </a:spcAft>
              <a:buClr>
                <a:schemeClr val="lt2"/>
              </a:buClr>
              <a:buSzPts val="1200"/>
              <a:buNone/>
              <a:defRPr>
                <a:solidFill>
                  <a:schemeClr val="lt2"/>
                </a:solidFill>
              </a:defRPr>
            </a:lvl7pPr>
            <a:lvl8pPr lvl="7">
              <a:spcBef>
                <a:spcPts val="0"/>
              </a:spcBef>
              <a:spcAft>
                <a:spcPts val="0"/>
              </a:spcAft>
              <a:buClr>
                <a:schemeClr val="lt2"/>
              </a:buClr>
              <a:buSzPts val="1200"/>
              <a:buNone/>
              <a:defRPr>
                <a:solidFill>
                  <a:schemeClr val="lt2"/>
                </a:solidFill>
              </a:defRPr>
            </a:lvl8pPr>
            <a:lvl9pPr lvl="8">
              <a:spcBef>
                <a:spcPts val="0"/>
              </a:spcBef>
              <a:spcAft>
                <a:spcPts val="0"/>
              </a:spcAft>
              <a:buClr>
                <a:schemeClr val="lt2"/>
              </a:buClr>
              <a:buSzPts val="1200"/>
              <a:buNone/>
              <a:defRPr>
                <a:solidFill>
                  <a:schemeClr val="lt2"/>
                </a:solidFill>
              </a:defRPr>
            </a:lvl9pPr>
          </a:lstStyle>
          <a:p>
            <a:endParaRPr/>
          </a:p>
        </p:txBody>
      </p:sp>
      <p:sp>
        <p:nvSpPr>
          <p:cNvPr id="283" name="Google Shape;283;p26"/>
          <p:cNvSpPr txBox="1">
            <a:spLocks noGrp="1"/>
          </p:cNvSpPr>
          <p:nvPr>
            <p:ph type="title"/>
          </p:nvPr>
        </p:nvSpPr>
        <p:spPr>
          <a:xfrm>
            <a:off x="284775" y="282900"/>
            <a:ext cx="7851300" cy="476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our cards - Alt 2">
  <p:cSld name="CUSTOM_12">
    <p:spTree>
      <p:nvGrpSpPr>
        <p:cNvPr id="1" name="Shape 284"/>
        <p:cNvGrpSpPr/>
        <p:nvPr/>
      </p:nvGrpSpPr>
      <p:grpSpPr>
        <a:xfrm>
          <a:off x="0" y="0"/>
          <a:ext cx="0" cy="0"/>
          <a:chOff x="0" y="0"/>
          <a:chExt cx="0" cy="0"/>
        </a:xfrm>
      </p:grpSpPr>
      <p:sp>
        <p:nvSpPr>
          <p:cNvPr id="285" name="Google Shape;285;p27"/>
          <p:cNvSpPr txBox="1">
            <a:spLocks noGrp="1"/>
          </p:cNvSpPr>
          <p:nvPr>
            <p:ph type="title"/>
          </p:nvPr>
        </p:nvSpPr>
        <p:spPr>
          <a:xfrm>
            <a:off x="3901500" y="1277850"/>
            <a:ext cx="1157700" cy="1010400"/>
          </a:xfrm>
          <a:prstGeom prst="rect">
            <a:avLst/>
          </a:prstGeom>
        </p:spPr>
        <p:txBody>
          <a:bodyPr spcFirstLastPara="1" wrap="square" lIns="164575" tIns="164575" rIns="91425" bIns="0" anchor="t" anchorCtr="0">
            <a:spAutoFit/>
          </a:bodyPr>
          <a:lstStyle>
            <a:lvl1pPr lvl="0">
              <a:lnSpc>
                <a:spcPct val="100000"/>
              </a:lnSpc>
              <a:spcBef>
                <a:spcPts val="0"/>
              </a:spcBef>
              <a:spcAft>
                <a:spcPts val="0"/>
              </a:spcAft>
              <a:buNone/>
              <a:defRPr sz="1000">
                <a:latin typeface="Instrument Sans Medium"/>
                <a:ea typeface="Instrument Sans Medium"/>
                <a:cs typeface="Instrument Sans Medium"/>
                <a:sym typeface="Instrument Sans Medium"/>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286" name="Google Shape;286;p27"/>
          <p:cNvSpPr>
            <a:spLocks noGrp="1"/>
          </p:cNvSpPr>
          <p:nvPr>
            <p:ph type="pic" idx="2"/>
          </p:nvPr>
        </p:nvSpPr>
        <p:spPr>
          <a:xfrm>
            <a:off x="1731450" y="1277775"/>
            <a:ext cx="2062500" cy="3352200"/>
          </a:xfrm>
          <a:prstGeom prst="roundRect">
            <a:avLst>
              <a:gd name="adj" fmla="val 10994"/>
            </a:avLst>
          </a:prstGeom>
          <a:noFill/>
          <a:ln>
            <a:noFill/>
          </a:ln>
        </p:spPr>
      </p:sp>
      <p:sp>
        <p:nvSpPr>
          <p:cNvPr id="287" name="Google Shape;287;p27"/>
          <p:cNvSpPr txBox="1">
            <a:spLocks noGrp="1"/>
          </p:cNvSpPr>
          <p:nvPr>
            <p:ph type="title" idx="3"/>
          </p:nvPr>
        </p:nvSpPr>
        <p:spPr>
          <a:xfrm>
            <a:off x="284775" y="282900"/>
            <a:ext cx="7851300" cy="476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88" name="Google Shape;288;p27"/>
          <p:cNvSpPr txBox="1">
            <a:spLocks noGrp="1"/>
          </p:cNvSpPr>
          <p:nvPr>
            <p:ph type="subTitle" idx="1"/>
          </p:nvPr>
        </p:nvSpPr>
        <p:spPr>
          <a:xfrm>
            <a:off x="1729925" y="1430175"/>
            <a:ext cx="2064000" cy="971400"/>
          </a:xfrm>
          <a:prstGeom prst="rect">
            <a:avLst/>
          </a:prstGeom>
        </p:spPr>
        <p:txBody>
          <a:bodyPr spcFirstLastPara="1" wrap="square" lIns="182875" tIns="0" rIns="182875" bIns="182875" anchor="t" anchorCtr="0">
            <a:noAutofit/>
          </a:bodyPr>
          <a:lstStyle>
            <a:lvl1pPr lvl="0">
              <a:spcBef>
                <a:spcPts val="0"/>
              </a:spcBef>
              <a:spcAft>
                <a:spcPts val="0"/>
              </a:spcAft>
              <a:buSzPts val="1000"/>
              <a:buNone/>
              <a:defRPr sz="1000"/>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89" name="Google Shape;289;p27"/>
          <p:cNvSpPr txBox="1">
            <a:spLocks noGrp="1"/>
          </p:cNvSpPr>
          <p:nvPr>
            <p:ph type="title" idx="4"/>
          </p:nvPr>
        </p:nvSpPr>
        <p:spPr>
          <a:xfrm>
            <a:off x="6071550" y="2401575"/>
            <a:ext cx="2787900" cy="409500"/>
          </a:xfrm>
          <a:prstGeom prst="rect">
            <a:avLst/>
          </a:prstGeom>
        </p:spPr>
        <p:txBody>
          <a:bodyPr spcFirstLastPara="1" wrap="square" lIns="164575" tIns="164575" rIns="91425" bIns="0" anchor="t" anchorCtr="0">
            <a:spAutoFit/>
          </a:bodyPr>
          <a:lstStyle>
            <a:lvl1pPr lvl="0">
              <a:spcBef>
                <a:spcPts val="0"/>
              </a:spcBef>
              <a:spcAft>
                <a:spcPts val="0"/>
              </a:spcAft>
              <a:buNone/>
              <a:defRPr sz="1000">
                <a:latin typeface="Instrument Sans SemiBold"/>
                <a:ea typeface="Instrument Sans SemiBold"/>
                <a:cs typeface="Instrument Sans SemiBold"/>
                <a:sym typeface="Instrument Sans SemiBold"/>
              </a:defRPr>
            </a:lvl1pPr>
            <a:lvl2pPr lvl="1">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2pPr>
            <a:lvl3pPr lvl="2">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3pPr>
            <a:lvl4pPr lvl="3">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4pPr>
            <a:lvl5pPr lvl="4">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5pPr>
            <a:lvl6pPr lvl="5">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6pPr>
            <a:lvl7pPr lvl="6">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7pPr>
            <a:lvl8pPr lvl="7">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8pPr>
            <a:lvl9pPr lvl="8">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9pPr>
          </a:lstStyle>
          <a:p>
            <a:endParaRPr/>
          </a:p>
        </p:txBody>
      </p:sp>
      <p:sp>
        <p:nvSpPr>
          <p:cNvPr id="290" name="Google Shape;290;p27"/>
          <p:cNvSpPr txBox="1">
            <a:spLocks noGrp="1"/>
          </p:cNvSpPr>
          <p:nvPr>
            <p:ph type="subTitle" idx="5"/>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91" name="Google Shape;291;p27"/>
          <p:cNvSpPr txBox="1">
            <a:spLocks noGrp="1"/>
          </p:cNvSpPr>
          <p:nvPr>
            <p:ph type="subTitle" idx="6"/>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
        <p:nvSpPr>
          <p:cNvPr id="292" name="Google Shape;292;p27"/>
          <p:cNvSpPr txBox="1">
            <a:spLocks noGrp="1"/>
          </p:cNvSpPr>
          <p:nvPr>
            <p:ph type="subTitle" idx="7"/>
          </p:nvPr>
        </p:nvSpPr>
        <p:spPr>
          <a:xfrm>
            <a:off x="4071675" y="3061794"/>
            <a:ext cx="1728300" cy="173100"/>
          </a:xfrm>
          <a:prstGeom prst="rect">
            <a:avLst/>
          </a:prstGeom>
        </p:spPr>
        <p:txBody>
          <a:bodyPr spcFirstLastPara="1" wrap="square" lIns="0" tIns="0" rIns="0" bIns="0" anchor="t" anchorCtr="0">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93" name="Google Shape;293;p27"/>
          <p:cNvSpPr txBox="1">
            <a:spLocks noGrp="1"/>
          </p:cNvSpPr>
          <p:nvPr>
            <p:ph type="subTitle" idx="8"/>
          </p:nvPr>
        </p:nvSpPr>
        <p:spPr>
          <a:xfrm>
            <a:off x="4071675" y="2542375"/>
            <a:ext cx="1728300" cy="519300"/>
          </a:xfrm>
          <a:prstGeom prst="rect">
            <a:avLst/>
          </a:prstGeom>
        </p:spPr>
        <p:txBody>
          <a:bodyPr spcFirstLastPara="1" wrap="square" lIns="0" tIns="0" rIns="0" bIns="0" anchor="t" anchorCtr="0">
            <a:noAutofit/>
          </a:bodyPr>
          <a:lstStyle>
            <a:lvl1pPr lvl="0">
              <a:spcBef>
                <a:spcPts val="0"/>
              </a:spcBef>
              <a:spcAft>
                <a:spcPts val="0"/>
              </a:spcAft>
              <a:buNone/>
              <a:defRPr sz="3600">
                <a:latin typeface="Outfit"/>
                <a:ea typeface="Outfit"/>
                <a:cs typeface="Outfit"/>
                <a:sym typeface="Outfit"/>
              </a:defRPr>
            </a:lvl1pPr>
            <a:lvl2pPr lvl="1">
              <a:spcBef>
                <a:spcPts val="0"/>
              </a:spcBef>
              <a:spcAft>
                <a:spcPts val="0"/>
              </a:spcAft>
              <a:buSzPts val="3600"/>
              <a:buFont typeface="Outfit"/>
              <a:buNone/>
              <a:defRPr sz="3600">
                <a:latin typeface="Outfit"/>
                <a:ea typeface="Outfit"/>
                <a:cs typeface="Outfit"/>
                <a:sym typeface="Outfit"/>
              </a:defRPr>
            </a:lvl2pPr>
            <a:lvl3pPr lvl="2">
              <a:spcBef>
                <a:spcPts val="0"/>
              </a:spcBef>
              <a:spcAft>
                <a:spcPts val="0"/>
              </a:spcAft>
              <a:buSzPts val="3600"/>
              <a:buFont typeface="Outfit"/>
              <a:buNone/>
              <a:defRPr sz="3600">
                <a:latin typeface="Outfit"/>
                <a:ea typeface="Outfit"/>
                <a:cs typeface="Outfit"/>
                <a:sym typeface="Outfit"/>
              </a:defRPr>
            </a:lvl3pPr>
            <a:lvl4pPr lvl="3">
              <a:spcBef>
                <a:spcPts val="0"/>
              </a:spcBef>
              <a:spcAft>
                <a:spcPts val="0"/>
              </a:spcAft>
              <a:buSzPts val="3600"/>
              <a:buFont typeface="Outfit"/>
              <a:buNone/>
              <a:defRPr sz="3600">
                <a:latin typeface="Outfit"/>
                <a:ea typeface="Outfit"/>
                <a:cs typeface="Outfit"/>
                <a:sym typeface="Outfit"/>
              </a:defRPr>
            </a:lvl4pPr>
            <a:lvl5pPr lvl="4">
              <a:spcBef>
                <a:spcPts val="0"/>
              </a:spcBef>
              <a:spcAft>
                <a:spcPts val="0"/>
              </a:spcAft>
              <a:buSzPts val="3600"/>
              <a:buFont typeface="Outfit"/>
              <a:buNone/>
              <a:defRPr sz="3600">
                <a:latin typeface="Outfit"/>
                <a:ea typeface="Outfit"/>
                <a:cs typeface="Outfit"/>
                <a:sym typeface="Outfit"/>
              </a:defRPr>
            </a:lvl5pPr>
            <a:lvl6pPr lvl="5">
              <a:spcBef>
                <a:spcPts val="0"/>
              </a:spcBef>
              <a:spcAft>
                <a:spcPts val="0"/>
              </a:spcAft>
              <a:buSzPts val="3600"/>
              <a:buFont typeface="Outfit"/>
              <a:buNone/>
              <a:defRPr sz="3600">
                <a:latin typeface="Outfit"/>
                <a:ea typeface="Outfit"/>
                <a:cs typeface="Outfit"/>
                <a:sym typeface="Outfit"/>
              </a:defRPr>
            </a:lvl6pPr>
            <a:lvl7pPr lvl="6">
              <a:spcBef>
                <a:spcPts val="0"/>
              </a:spcBef>
              <a:spcAft>
                <a:spcPts val="0"/>
              </a:spcAft>
              <a:buSzPts val="3600"/>
              <a:buFont typeface="Outfit"/>
              <a:buNone/>
              <a:defRPr sz="3600">
                <a:latin typeface="Outfit"/>
                <a:ea typeface="Outfit"/>
                <a:cs typeface="Outfit"/>
                <a:sym typeface="Outfit"/>
              </a:defRPr>
            </a:lvl7pPr>
            <a:lvl8pPr lvl="7">
              <a:spcBef>
                <a:spcPts val="0"/>
              </a:spcBef>
              <a:spcAft>
                <a:spcPts val="0"/>
              </a:spcAft>
              <a:buSzPts val="3600"/>
              <a:buFont typeface="Outfit"/>
              <a:buNone/>
              <a:defRPr sz="3600">
                <a:latin typeface="Outfit"/>
                <a:ea typeface="Outfit"/>
                <a:cs typeface="Outfit"/>
                <a:sym typeface="Outfit"/>
              </a:defRPr>
            </a:lvl8pPr>
            <a:lvl9pPr lvl="8">
              <a:spcBef>
                <a:spcPts val="0"/>
              </a:spcBef>
              <a:spcAft>
                <a:spcPts val="0"/>
              </a:spcAft>
              <a:buSzPts val="3600"/>
              <a:buFont typeface="Outfit"/>
              <a:buNone/>
              <a:defRPr sz="3600">
                <a:latin typeface="Outfit"/>
                <a:ea typeface="Outfit"/>
                <a:cs typeface="Outfit"/>
                <a:sym typeface="Outfit"/>
              </a:defRPr>
            </a:lvl9pPr>
          </a:lstStyle>
          <a:p>
            <a:endParaRPr/>
          </a:p>
        </p:txBody>
      </p:sp>
      <p:sp>
        <p:nvSpPr>
          <p:cNvPr id="294" name="Google Shape;294;p27"/>
          <p:cNvSpPr txBox="1">
            <a:spLocks noGrp="1"/>
          </p:cNvSpPr>
          <p:nvPr>
            <p:ph type="subTitle" idx="9"/>
          </p:nvPr>
        </p:nvSpPr>
        <p:spPr>
          <a:xfrm>
            <a:off x="4071675" y="4178694"/>
            <a:ext cx="1728300" cy="173100"/>
          </a:xfrm>
          <a:prstGeom prst="rect">
            <a:avLst/>
          </a:prstGeom>
        </p:spPr>
        <p:txBody>
          <a:bodyPr spcFirstLastPara="1" wrap="square" lIns="0" tIns="0" rIns="0" bIns="0" anchor="t" anchorCtr="0">
            <a:noAutofit/>
          </a:bodyPr>
          <a:lstStyle>
            <a:lvl1pPr lvl="0">
              <a:spcBef>
                <a:spcPts val="0"/>
              </a:spcBef>
              <a:spcAft>
                <a:spcPts val="0"/>
              </a:spcAft>
              <a:buNone/>
              <a:defRPr sz="1000">
                <a:latin typeface="Instrument Sans Medium"/>
                <a:ea typeface="Instrument Sans Medium"/>
                <a:cs typeface="Instrument Sans Medium"/>
                <a:sym typeface="Instrument Sans Medium"/>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295" name="Google Shape;295;p27"/>
          <p:cNvSpPr txBox="1">
            <a:spLocks noGrp="1"/>
          </p:cNvSpPr>
          <p:nvPr>
            <p:ph type="subTitle" idx="13"/>
          </p:nvPr>
        </p:nvSpPr>
        <p:spPr>
          <a:xfrm>
            <a:off x="4071675" y="3659275"/>
            <a:ext cx="1728300" cy="519300"/>
          </a:xfrm>
          <a:prstGeom prst="rect">
            <a:avLst/>
          </a:prstGeom>
        </p:spPr>
        <p:txBody>
          <a:bodyPr spcFirstLastPara="1" wrap="square" lIns="0" tIns="0" rIns="0" bIns="0" anchor="t" anchorCtr="0">
            <a:noAutofit/>
          </a:bodyPr>
          <a:lstStyle>
            <a:lvl1pPr lvl="0">
              <a:spcBef>
                <a:spcPts val="0"/>
              </a:spcBef>
              <a:spcAft>
                <a:spcPts val="0"/>
              </a:spcAft>
              <a:buNone/>
              <a:defRPr sz="3600">
                <a:latin typeface="Outfit"/>
                <a:ea typeface="Outfit"/>
                <a:cs typeface="Outfit"/>
                <a:sym typeface="Outfit"/>
              </a:defRPr>
            </a:lvl1pPr>
            <a:lvl2pPr lvl="1">
              <a:spcBef>
                <a:spcPts val="0"/>
              </a:spcBef>
              <a:spcAft>
                <a:spcPts val="0"/>
              </a:spcAft>
              <a:buSzPts val="3600"/>
              <a:buFont typeface="Outfit"/>
              <a:buNone/>
              <a:defRPr sz="3600">
                <a:latin typeface="Outfit"/>
                <a:ea typeface="Outfit"/>
                <a:cs typeface="Outfit"/>
                <a:sym typeface="Outfit"/>
              </a:defRPr>
            </a:lvl2pPr>
            <a:lvl3pPr lvl="2">
              <a:spcBef>
                <a:spcPts val="0"/>
              </a:spcBef>
              <a:spcAft>
                <a:spcPts val="0"/>
              </a:spcAft>
              <a:buSzPts val="3600"/>
              <a:buFont typeface="Outfit"/>
              <a:buNone/>
              <a:defRPr sz="3600">
                <a:latin typeface="Outfit"/>
                <a:ea typeface="Outfit"/>
                <a:cs typeface="Outfit"/>
                <a:sym typeface="Outfit"/>
              </a:defRPr>
            </a:lvl3pPr>
            <a:lvl4pPr lvl="3">
              <a:spcBef>
                <a:spcPts val="0"/>
              </a:spcBef>
              <a:spcAft>
                <a:spcPts val="0"/>
              </a:spcAft>
              <a:buSzPts val="3600"/>
              <a:buFont typeface="Outfit"/>
              <a:buNone/>
              <a:defRPr sz="3600">
                <a:latin typeface="Outfit"/>
                <a:ea typeface="Outfit"/>
                <a:cs typeface="Outfit"/>
                <a:sym typeface="Outfit"/>
              </a:defRPr>
            </a:lvl4pPr>
            <a:lvl5pPr lvl="4">
              <a:spcBef>
                <a:spcPts val="0"/>
              </a:spcBef>
              <a:spcAft>
                <a:spcPts val="0"/>
              </a:spcAft>
              <a:buSzPts val="3600"/>
              <a:buFont typeface="Outfit"/>
              <a:buNone/>
              <a:defRPr sz="3600">
                <a:latin typeface="Outfit"/>
                <a:ea typeface="Outfit"/>
                <a:cs typeface="Outfit"/>
                <a:sym typeface="Outfit"/>
              </a:defRPr>
            </a:lvl5pPr>
            <a:lvl6pPr lvl="5">
              <a:spcBef>
                <a:spcPts val="0"/>
              </a:spcBef>
              <a:spcAft>
                <a:spcPts val="0"/>
              </a:spcAft>
              <a:buSzPts val="3600"/>
              <a:buFont typeface="Outfit"/>
              <a:buNone/>
              <a:defRPr sz="3600">
                <a:latin typeface="Outfit"/>
                <a:ea typeface="Outfit"/>
                <a:cs typeface="Outfit"/>
                <a:sym typeface="Outfit"/>
              </a:defRPr>
            </a:lvl6pPr>
            <a:lvl7pPr lvl="6">
              <a:spcBef>
                <a:spcPts val="0"/>
              </a:spcBef>
              <a:spcAft>
                <a:spcPts val="0"/>
              </a:spcAft>
              <a:buSzPts val="3600"/>
              <a:buFont typeface="Outfit"/>
              <a:buNone/>
              <a:defRPr sz="3600">
                <a:latin typeface="Outfit"/>
                <a:ea typeface="Outfit"/>
                <a:cs typeface="Outfit"/>
                <a:sym typeface="Outfit"/>
              </a:defRPr>
            </a:lvl7pPr>
            <a:lvl8pPr lvl="7">
              <a:spcBef>
                <a:spcPts val="0"/>
              </a:spcBef>
              <a:spcAft>
                <a:spcPts val="0"/>
              </a:spcAft>
              <a:buSzPts val="3600"/>
              <a:buFont typeface="Outfit"/>
              <a:buNone/>
              <a:defRPr sz="3600">
                <a:latin typeface="Outfit"/>
                <a:ea typeface="Outfit"/>
                <a:cs typeface="Outfit"/>
                <a:sym typeface="Outfit"/>
              </a:defRPr>
            </a:lvl8pPr>
            <a:lvl9pPr lvl="8">
              <a:spcBef>
                <a:spcPts val="0"/>
              </a:spcBef>
              <a:spcAft>
                <a:spcPts val="0"/>
              </a:spcAft>
              <a:buSzPts val="3600"/>
              <a:buFont typeface="Outfit"/>
              <a:buNone/>
              <a:defRPr sz="3600">
                <a:latin typeface="Outfit"/>
                <a:ea typeface="Outfit"/>
                <a:cs typeface="Outfit"/>
                <a:sym typeface="Outfit"/>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table">
  <p:cSld name="CUSTOM_11">
    <p:spTree>
      <p:nvGrpSpPr>
        <p:cNvPr id="1" name="Shape 296"/>
        <p:cNvGrpSpPr/>
        <p:nvPr/>
      </p:nvGrpSpPr>
      <p:grpSpPr>
        <a:xfrm>
          <a:off x="0" y="0"/>
          <a:ext cx="0" cy="0"/>
          <a:chOff x="0" y="0"/>
          <a:chExt cx="0" cy="0"/>
        </a:xfrm>
      </p:grpSpPr>
      <p:sp>
        <p:nvSpPr>
          <p:cNvPr id="297" name="Google Shape;297;p28"/>
          <p:cNvSpPr txBox="1">
            <a:spLocks noGrp="1"/>
          </p:cNvSpPr>
          <p:nvPr>
            <p:ph type="title"/>
          </p:nvPr>
        </p:nvSpPr>
        <p:spPr>
          <a:xfrm>
            <a:off x="284775" y="282900"/>
            <a:ext cx="7851300" cy="4764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98" name="Google Shape;298;p28"/>
          <p:cNvSpPr txBox="1">
            <a:spLocks noGrp="1"/>
          </p:cNvSpPr>
          <p:nvPr>
            <p:ph type="subTitle" idx="1"/>
          </p:nvPr>
        </p:nvSpPr>
        <p:spPr>
          <a:xfrm>
            <a:off x="2455100" y="1661000"/>
            <a:ext cx="2064000" cy="195300"/>
          </a:xfrm>
          <a:prstGeom prst="rect">
            <a:avLst/>
          </a:prstGeom>
        </p:spPr>
        <p:txBody>
          <a:bodyPr spcFirstLastPara="1" wrap="square" lIns="0" tIns="0" rIns="0" bIns="0" anchor="ctr" anchorCtr="0">
            <a:noAutofit/>
          </a:bodyPr>
          <a:lstStyle>
            <a:lvl1pPr lvl="0">
              <a:spcBef>
                <a:spcPts val="0"/>
              </a:spcBef>
              <a:spcAft>
                <a:spcPts val="0"/>
              </a:spcAft>
              <a:buNone/>
              <a:defRPr>
                <a:latin typeface="Outfit SemiBold"/>
                <a:ea typeface="Outfit SemiBold"/>
                <a:cs typeface="Outfit SemiBold"/>
                <a:sym typeface="Outfit SemiBold"/>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299" name="Google Shape;299;p28"/>
          <p:cNvSpPr txBox="1">
            <a:spLocks noGrp="1"/>
          </p:cNvSpPr>
          <p:nvPr>
            <p:ph type="subTitle" idx="2"/>
          </p:nvPr>
        </p:nvSpPr>
        <p:spPr>
          <a:xfrm>
            <a:off x="4624900" y="1661000"/>
            <a:ext cx="2064000" cy="195300"/>
          </a:xfrm>
          <a:prstGeom prst="rect">
            <a:avLst/>
          </a:prstGeom>
        </p:spPr>
        <p:txBody>
          <a:bodyPr spcFirstLastPara="1" wrap="square" lIns="0" tIns="0" rIns="0" bIns="0" anchor="ctr" anchorCtr="0">
            <a:noAutofit/>
          </a:bodyPr>
          <a:lstStyle>
            <a:lvl1pPr lvl="0">
              <a:spcBef>
                <a:spcPts val="0"/>
              </a:spcBef>
              <a:spcAft>
                <a:spcPts val="0"/>
              </a:spcAft>
              <a:buNone/>
              <a:defRPr>
                <a:latin typeface="Outfit SemiBold"/>
                <a:ea typeface="Outfit SemiBold"/>
                <a:cs typeface="Outfit SemiBold"/>
                <a:sym typeface="Outfit SemiBold"/>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0" name="Google Shape;300;p28"/>
          <p:cNvSpPr txBox="1">
            <a:spLocks noGrp="1"/>
          </p:cNvSpPr>
          <p:nvPr>
            <p:ph type="subTitle" idx="3"/>
          </p:nvPr>
        </p:nvSpPr>
        <p:spPr>
          <a:xfrm>
            <a:off x="6794700" y="1661000"/>
            <a:ext cx="2064000" cy="195300"/>
          </a:xfrm>
          <a:prstGeom prst="rect">
            <a:avLst/>
          </a:prstGeom>
        </p:spPr>
        <p:txBody>
          <a:bodyPr spcFirstLastPara="1" wrap="square" lIns="0" tIns="0" rIns="0" bIns="0" anchor="ctr" anchorCtr="0">
            <a:noAutofit/>
          </a:bodyPr>
          <a:lstStyle>
            <a:lvl1pPr lvl="0">
              <a:spcBef>
                <a:spcPts val="0"/>
              </a:spcBef>
              <a:spcAft>
                <a:spcPts val="0"/>
              </a:spcAft>
              <a:buNone/>
              <a:defRPr>
                <a:latin typeface="Outfit SemiBold"/>
                <a:ea typeface="Outfit SemiBold"/>
                <a:cs typeface="Outfit SemiBold"/>
                <a:sym typeface="Outfit SemiBold"/>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1" name="Google Shape;301;p28"/>
          <p:cNvSpPr txBox="1">
            <a:spLocks noGrp="1"/>
          </p:cNvSpPr>
          <p:nvPr>
            <p:ph type="subTitle" idx="4"/>
          </p:nvPr>
        </p:nvSpPr>
        <p:spPr>
          <a:xfrm>
            <a:off x="391275" y="1661000"/>
            <a:ext cx="1957500" cy="195300"/>
          </a:xfrm>
          <a:prstGeom prst="rect">
            <a:avLst/>
          </a:prstGeom>
        </p:spPr>
        <p:txBody>
          <a:bodyPr spcFirstLastPara="1" wrap="square" lIns="0" tIns="0" rIns="0" bIns="0" anchor="ctr" anchorCtr="0">
            <a:noAutofit/>
          </a:bodyPr>
          <a:lstStyle>
            <a:lvl1pPr lvl="0">
              <a:spcBef>
                <a:spcPts val="0"/>
              </a:spcBef>
              <a:spcAft>
                <a:spcPts val="0"/>
              </a:spcAft>
              <a:buNone/>
              <a:defRPr>
                <a:latin typeface="Outfit SemiBold"/>
                <a:ea typeface="Outfit SemiBold"/>
                <a:cs typeface="Outfit SemiBold"/>
                <a:sym typeface="Outfit SemiBold"/>
              </a:defRPr>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2" name="Google Shape;302;p28"/>
          <p:cNvSpPr txBox="1">
            <a:spLocks noGrp="1"/>
          </p:cNvSpPr>
          <p:nvPr>
            <p:ph type="subTitle" idx="5"/>
          </p:nvPr>
        </p:nvSpPr>
        <p:spPr>
          <a:xfrm>
            <a:off x="391275" y="2111375"/>
            <a:ext cx="1957500" cy="195300"/>
          </a:xfrm>
          <a:prstGeom prst="rect">
            <a:avLst/>
          </a:prstGeom>
        </p:spPr>
        <p:txBody>
          <a:bodyPr spcFirstLastPara="1" wrap="square" lIns="0" tIns="0" rIns="182875" bIns="0" anchor="t" anchorCtr="0">
            <a:noAutofit/>
          </a:bodyPr>
          <a:lstStyle>
            <a:lvl1pPr lvl="0">
              <a:spcBef>
                <a:spcPts val="0"/>
              </a:spcBef>
              <a:spcAft>
                <a:spcPts val="0"/>
              </a:spcAft>
              <a:buNone/>
              <a:defRPr sz="1000">
                <a:latin typeface="Outfit SemiBold"/>
                <a:ea typeface="Outfit SemiBold"/>
                <a:cs typeface="Outfit SemiBold"/>
                <a:sym typeface="Outfit SemiBold"/>
              </a:defRPr>
            </a:lvl1pPr>
            <a:lvl2pPr lvl="1">
              <a:lnSpc>
                <a:spcPct val="90000"/>
              </a:lnSpc>
              <a:spcBef>
                <a:spcPts val="0"/>
              </a:spcBef>
              <a:spcAft>
                <a:spcPts val="0"/>
              </a:spcAft>
              <a:buSzPts val="1000"/>
              <a:buFont typeface="Outfit"/>
              <a:buNone/>
              <a:defRPr sz="1000">
                <a:latin typeface="Outfit"/>
                <a:ea typeface="Outfit"/>
                <a:cs typeface="Outfit"/>
                <a:sym typeface="Outfit"/>
              </a:defRPr>
            </a:lvl2pPr>
            <a:lvl3pPr lvl="2">
              <a:lnSpc>
                <a:spcPct val="90000"/>
              </a:lnSpc>
              <a:spcBef>
                <a:spcPts val="0"/>
              </a:spcBef>
              <a:spcAft>
                <a:spcPts val="0"/>
              </a:spcAft>
              <a:buSzPts val="1000"/>
              <a:buFont typeface="Outfit"/>
              <a:buNone/>
              <a:defRPr sz="1000">
                <a:latin typeface="Outfit"/>
                <a:ea typeface="Outfit"/>
                <a:cs typeface="Outfit"/>
                <a:sym typeface="Outfit"/>
              </a:defRPr>
            </a:lvl3pPr>
            <a:lvl4pPr lvl="3">
              <a:lnSpc>
                <a:spcPct val="90000"/>
              </a:lnSpc>
              <a:spcBef>
                <a:spcPts val="0"/>
              </a:spcBef>
              <a:spcAft>
                <a:spcPts val="0"/>
              </a:spcAft>
              <a:buSzPts val="1000"/>
              <a:buFont typeface="Outfit"/>
              <a:buNone/>
              <a:defRPr sz="1000">
                <a:latin typeface="Outfit"/>
                <a:ea typeface="Outfit"/>
                <a:cs typeface="Outfit"/>
                <a:sym typeface="Outfit"/>
              </a:defRPr>
            </a:lvl4pPr>
            <a:lvl5pPr lvl="4">
              <a:lnSpc>
                <a:spcPct val="90000"/>
              </a:lnSpc>
              <a:spcBef>
                <a:spcPts val="0"/>
              </a:spcBef>
              <a:spcAft>
                <a:spcPts val="0"/>
              </a:spcAft>
              <a:buSzPts val="1000"/>
              <a:buFont typeface="Outfit"/>
              <a:buNone/>
              <a:defRPr sz="1000">
                <a:latin typeface="Outfit"/>
                <a:ea typeface="Outfit"/>
                <a:cs typeface="Outfit"/>
                <a:sym typeface="Outfit"/>
              </a:defRPr>
            </a:lvl5pPr>
            <a:lvl6pPr lvl="5">
              <a:lnSpc>
                <a:spcPct val="90000"/>
              </a:lnSpc>
              <a:spcBef>
                <a:spcPts val="0"/>
              </a:spcBef>
              <a:spcAft>
                <a:spcPts val="0"/>
              </a:spcAft>
              <a:buSzPts val="1000"/>
              <a:buFont typeface="Outfit"/>
              <a:buNone/>
              <a:defRPr sz="1000">
                <a:latin typeface="Outfit"/>
                <a:ea typeface="Outfit"/>
                <a:cs typeface="Outfit"/>
                <a:sym typeface="Outfit"/>
              </a:defRPr>
            </a:lvl6pPr>
            <a:lvl7pPr lvl="6">
              <a:lnSpc>
                <a:spcPct val="90000"/>
              </a:lnSpc>
              <a:spcBef>
                <a:spcPts val="0"/>
              </a:spcBef>
              <a:spcAft>
                <a:spcPts val="0"/>
              </a:spcAft>
              <a:buSzPts val="1000"/>
              <a:buFont typeface="Outfit"/>
              <a:buNone/>
              <a:defRPr sz="1000">
                <a:latin typeface="Outfit"/>
                <a:ea typeface="Outfit"/>
                <a:cs typeface="Outfit"/>
                <a:sym typeface="Outfit"/>
              </a:defRPr>
            </a:lvl7pPr>
            <a:lvl8pPr lvl="7">
              <a:lnSpc>
                <a:spcPct val="90000"/>
              </a:lnSpc>
              <a:spcBef>
                <a:spcPts val="0"/>
              </a:spcBef>
              <a:spcAft>
                <a:spcPts val="0"/>
              </a:spcAft>
              <a:buSzPts val="1000"/>
              <a:buFont typeface="Outfit"/>
              <a:buNone/>
              <a:defRPr sz="1000">
                <a:latin typeface="Outfit"/>
                <a:ea typeface="Outfit"/>
                <a:cs typeface="Outfit"/>
                <a:sym typeface="Outfit"/>
              </a:defRPr>
            </a:lvl8pPr>
            <a:lvl9pPr lvl="8">
              <a:lnSpc>
                <a:spcPct val="90000"/>
              </a:lnSpc>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303" name="Google Shape;303;p28"/>
          <p:cNvSpPr txBox="1">
            <a:spLocks noGrp="1"/>
          </p:cNvSpPr>
          <p:nvPr>
            <p:ph type="subTitle" idx="6"/>
          </p:nvPr>
        </p:nvSpPr>
        <p:spPr>
          <a:xfrm>
            <a:off x="391275" y="3160850"/>
            <a:ext cx="1957500" cy="195300"/>
          </a:xfrm>
          <a:prstGeom prst="rect">
            <a:avLst/>
          </a:prstGeom>
        </p:spPr>
        <p:txBody>
          <a:bodyPr spcFirstLastPara="1" wrap="square" lIns="0" tIns="0" rIns="182875" bIns="0" anchor="t" anchorCtr="0">
            <a:noAutofit/>
          </a:bodyPr>
          <a:lstStyle>
            <a:lvl1pPr lvl="0">
              <a:spcBef>
                <a:spcPts val="0"/>
              </a:spcBef>
              <a:spcAft>
                <a:spcPts val="0"/>
              </a:spcAft>
              <a:buNone/>
              <a:defRPr sz="1000">
                <a:latin typeface="Outfit SemiBold"/>
                <a:ea typeface="Outfit SemiBold"/>
                <a:cs typeface="Outfit SemiBold"/>
                <a:sym typeface="Outfit SemiBold"/>
              </a:defRPr>
            </a:lvl1pPr>
            <a:lvl2pPr lvl="1">
              <a:lnSpc>
                <a:spcPct val="90000"/>
              </a:lnSpc>
              <a:spcBef>
                <a:spcPts val="0"/>
              </a:spcBef>
              <a:spcAft>
                <a:spcPts val="0"/>
              </a:spcAft>
              <a:buSzPts val="1000"/>
              <a:buFont typeface="Outfit"/>
              <a:buNone/>
              <a:defRPr sz="1000">
                <a:latin typeface="Outfit"/>
                <a:ea typeface="Outfit"/>
                <a:cs typeface="Outfit"/>
                <a:sym typeface="Outfit"/>
              </a:defRPr>
            </a:lvl2pPr>
            <a:lvl3pPr lvl="2">
              <a:lnSpc>
                <a:spcPct val="90000"/>
              </a:lnSpc>
              <a:spcBef>
                <a:spcPts val="0"/>
              </a:spcBef>
              <a:spcAft>
                <a:spcPts val="0"/>
              </a:spcAft>
              <a:buSzPts val="1000"/>
              <a:buFont typeface="Outfit"/>
              <a:buNone/>
              <a:defRPr sz="1000">
                <a:latin typeface="Outfit"/>
                <a:ea typeface="Outfit"/>
                <a:cs typeface="Outfit"/>
                <a:sym typeface="Outfit"/>
              </a:defRPr>
            </a:lvl3pPr>
            <a:lvl4pPr lvl="3">
              <a:lnSpc>
                <a:spcPct val="90000"/>
              </a:lnSpc>
              <a:spcBef>
                <a:spcPts val="0"/>
              </a:spcBef>
              <a:spcAft>
                <a:spcPts val="0"/>
              </a:spcAft>
              <a:buSzPts val="1000"/>
              <a:buFont typeface="Outfit"/>
              <a:buNone/>
              <a:defRPr sz="1000">
                <a:latin typeface="Outfit"/>
                <a:ea typeface="Outfit"/>
                <a:cs typeface="Outfit"/>
                <a:sym typeface="Outfit"/>
              </a:defRPr>
            </a:lvl4pPr>
            <a:lvl5pPr lvl="4">
              <a:lnSpc>
                <a:spcPct val="90000"/>
              </a:lnSpc>
              <a:spcBef>
                <a:spcPts val="0"/>
              </a:spcBef>
              <a:spcAft>
                <a:spcPts val="0"/>
              </a:spcAft>
              <a:buSzPts val="1000"/>
              <a:buFont typeface="Outfit"/>
              <a:buNone/>
              <a:defRPr sz="1000">
                <a:latin typeface="Outfit"/>
                <a:ea typeface="Outfit"/>
                <a:cs typeface="Outfit"/>
                <a:sym typeface="Outfit"/>
              </a:defRPr>
            </a:lvl5pPr>
            <a:lvl6pPr lvl="5">
              <a:lnSpc>
                <a:spcPct val="90000"/>
              </a:lnSpc>
              <a:spcBef>
                <a:spcPts val="0"/>
              </a:spcBef>
              <a:spcAft>
                <a:spcPts val="0"/>
              </a:spcAft>
              <a:buSzPts val="1000"/>
              <a:buFont typeface="Outfit"/>
              <a:buNone/>
              <a:defRPr sz="1000">
                <a:latin typeface="Outfit"/>
                <a:ea typeface="Outfit"/>
                <a:cs typeface="Outfit"/>
                <a:sym typeface="Outfit"/>
              </a:defRPr>
            </a:lvl6pPr>
            <a:lvl7pPr lvl="6">
              <a:lnSpc>
                <a:spcPct val="90000"/>
              </a:lnSpc>
              <a:spcBef>
                <a:spcPts val="0"/>
              </a:spcBef>
              <a:spcAft>
                <a:spcPts val="0"/>
              </a:spcAft>
              <a:buSzPts val="1000"/>
              <a:buFont typeface="Outfit"/>
              <a:buNone/>
              <a:defRPr sz="1000">
                <a:latin typeface="Outfit"/>
                <a:ea typeface="Outfit"/>
                <a:cs typeface="Outfit"/>
                <a:sym typeface="Outfit"/>
              </a:defRPr>
            </a:lvl7pPr>
            <a:lvl8pPr lvl="7">
              <a:lnSpc>
                <a:spcPct val="90000"/>
              </a:lnSpc>
              <a:spcBef>
                <a:spcPts val="0"/>
              </a:spcBef>
              <a:spcAft>
                <a:spcPts val="0"/>
              </a:spcAft>
              <a:buSzPts val="1000"/>
              <a:buFont typeface="Outfit"/>
              <a:buNone/>
              <a:defRPr sz="1000">
                <a:latin typeface="Outfit"/>
                <a:ea typeface="Outfit"/>
                <a:cs typeface="Outfit"/>
                <a:sym typeface="Outfit"/>
              </a:defRPr>
            </a:lvl8pPr>
            <a:lvl9pPr lvl="8">
              <a:lnSpc>
                <a:spcPct val="90000"/>
              </a:lnSpc>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304" name="Google Shape;304;p28"/>
          <p:cNvSpPr txBox="1">
            <a:spLocks noGrp="1"/>
          </p:cNvSpPr>
          <p:nvPr>
            <p:ph type="subTitle" idx="7"/>
          </p:nvPr>
        </p:nvSpPr>
        <p:spPr>
          <a:xfrm>
            <a:off x="391275" y="4049675"/>
            <a:ext cx="1957500" cy="195300"/>
          </a:xfrm>
          <a:prstGeom prst="rect">
            <a:avLst/>
          </a:prstGeom>
        </p:spPr>
        <p:txBody>
          <a:bodyPr spcFirstLastPara="1" wrap="square" lIns="0" tIns="0" rIns="182875" bIns="0" anchor="t" anchorCtr="0">
            <a:noAutofit/>
          </a:bodyPr>
          <a:lstStyle>
            <a:lvl1pPr lvl="0">
              <a:spcBef>
                <a:spcPts val="0"/>
              </a:spcBef>
              <a:spcAft>
                <a:spcPts val="0"/>
              </a:spcAft>
              <a:buNone/>
              <a:defRPr sz="1000">
                <a:latin typeface="Outfit SemiBold"/>
                <a:ea typeface="Outfit SemiBold"/>
                <a:cs typeface="Outfit SemiBold"/>
                <a:sym typeface="Outfit SemiBold"/>
              </a:defRPr>
            </a:lvl1pPr>
            <a:lvl2pPr lvl="1">
              <a:lnSpc>
                <a:spcPct val="90000"/>
              </a:lnSpc>
              <a:spcBef>
                <a:spcPts val="0"/>
              </a:spcBef>
              <a:spcAft>
                <a:spcPts val="0"/>
              </a:spcAft>
              <a:buSzPts val="1000"/>
              <a:buFont typeface="Outfit"/>
              <a:buNone/>
              <a:defRPr sz="1000">
                <a:latin typeface="Outfit"/>
                <a:ea typeface="Outfit"/>
                <a:cs typeface="Outfit"/>
                <a:sym typeface="Outfit"/>
              </a:defRPr>
            </a:lvl2pPr>
            <a:lvl3pPr lvl="2">
              <a:lnSpc>
                <a:spcPct val="90000"/>
              </a:lnSpc>
              <a:spcBef>
                <a:spcPts val="0"/>
              </a:spcBef>
              <a:spcAft>
                <a:spcPts val="0"/>
              </a:spcAft>
              <a:buSzPts val="1000"/>
              <a:buFont typeface="Outfit"/>
              <a:buNone/>
              <a:defRPr sz="1000">
                <a:latin typeface="Outfit"/>
                <a:ea typeface="Outfit"/>
                <a:cs typeface="Outfit"/>
                <a:sym typeface="Outfit"/>
              </a:defRPr>
            </a:lvl3pPr>
            <a:lvl4pPr lvl="3">
              <a:lnSpc>
                <a:spcPct val="90000"/>
              </a:lnSpc>
              <a:spcBef>
                <a:spcPts val="0"/>
              </a:spcBef>
              <a:spcAft>
                <a:spcPts val="0"/>
              </a:spcAft>
              <a:buSzPts val="1000"/>
              <a:buFont typeface="Outfit"/>
              <a:buNone/>
              <a:defRPr sz="1000">
                <a:latin typeface="Outfit"/>
                <a:ea typeface="Outfit"/>
                <a:cs typeface="Outfit"/>
                <a:sym typeface="Outfit"/>
              </a:defRPr>
            </a:lvl4pPr>
            <a:lvl5pPr lvl="4">
              <a:lnSpc>
                <a:spcPct val="90000"/>
              </a:lnSpc>
              <a:spcBef>
                <a:spcPts val="0"/>
              </a:spcBef>
              <a:spcAft>
                <a:spcPts val="0"/>
              </a:spcAft>
              <a:buSzPts val="1000"/>
              <a:buFont typeface="Outfit"/>
              <a:buNone/>
              <a:defRPr sz="1000">
                <a:latin typeface="Outfit"/>
                <a:ea typeface="Outfit"/>
                <a:cs typeface="Outfit"/>
                <a:sym typeface="Outfit"/>
              </a:defRPr>
            </a:lvl5pPr>
            <a:lvl6pPr lvl="5">
              <a:lnSpc>
                <a:spcPct val="90000"/>
              </a:lnSpc>
              <a:spcBef>
                <a:spcPts val="0"/>
              </a:spcBef>
              <a:spcAft>
                <a:spcPts val="0"/>
              </a:spcAft>
              <a:buSzPts val="1000"/>
              <a:buFont typeface="Outfit"/>
              <a:buNone/>
              <a:defRPr sz="1000">
                <a:latin typeface="Outfit"/>
                <a:ea typeface="Outfit"/>
                <a:cs typeface="Outfit"/>
                <a:sym typeface="Outfit"/>
              </a:defRPr>
            </a:lvl6pPr>
            <a:lvl7pPr lvl="6">
              <a:lnSpc>
                <a:spcPct val="90000"/>
              </a:lnSpc>
              <a:spcBef>
                <a:spcPts val="0"/>
              </a:spcBef>
              <a:spcAft>
                <a:spcPts val="0"/>
              </a:spcAft>
              <a:buSzPts val="1000"/>
              <a:buFont typeface="Outfit"/>
              <a:buNone/>
              <a:defRPr sz="1000">
                <a:latin typeface="Outfit"/>
                <a:ea typeface="Outfit"/>
                <a:cs typeface="Outfit"/>
                <a:sym typeface="Outfit"/>
              </a:defRPr>
            </a:lvl7pPr>
            <a:lvl8pPr lvl="7">
              <a:lnSpc>
                <a:spcPct val="90000"/>
              </a:lnSpc>
              <a:spcBef>
                <a:spcPts val="0"/>
              </a:spcBef>
              <a:spcAft>
                <a:spcPts val="0"/>
              </a:spcAft>
              <a:buSzPts val="1000"/>
              <a:buFont typeface="Outfit"/>
              <a:buNone/>
              <a:defRPr sz="1000">
                <a:latin typeface="Outfit"/>
                <a:ea typeface="Outfit"/>
                <a:cs typeface="Outfit"/>
                <a:sym typeface="Outfit"/>
              </a:defRPr>
            </a:lvl8pPr>
            <a:lvl9pPr lvl="8">
              <a:lnSpc>
                <a:spcPct val="90000"/>
              </a:lnSpc>
              <a:spcBef>
                <a:spcPts val="0"/>
              </a:spcBef>
              <a:spcAft>
                <a:spcPts val="0"/>
              </a:spcAft>
              <a:buSzPts val="1000"/>
              <a:buFont typeface="Outfit"/>
              <a:buNone/>
              <a:defRPr sz="1000">
                <a:latin typeface="Outfit"/>
                <a:ea typeface="Outfit"/>
                <a:cs typeface="Outfit"/>
                <a:sym typeface="Outfit"/>
              </a:defRPr>
            </a:lvl9pPr>
          </a:lstStyle>
          <a:p>
            <a:endParaRPr/>
          </a:p>
        </p:txBody>
      </p:sp>
      <p:sp>
        <p:nvSpPr>
          <p:cNvPr id="305" name="Google Shape;305;p28"/>
          <p:cNvSpPr txBox="1">
            <a:spLocks noGrp="1"/>
          </p:cNvSpPr>
          <p:nvPr>
            <p:ph type="subTitle" idx="8"/>
          </p:nvPr>
        </p:nvSpPr>
        <p:spPr>
          <a:xfrm>
            <a:off x="2455100" y="2111375"/>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6" name="Google Shape;306;p28"/>
          <p:cNvSpPr txBox="1">
            <a:spLocks noGrp="1"/>
          </p:cNvSpPr>
          <p:nvPr>
            <p:ph type="subTitle" idx="9"/>
          </p:nvPr>
        </p:nvSpPr>
        <p:spPr>
          <a:xfrm>
            <a:off x="2455100" y="3174088"/>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7" name="Google Shape;307;p28"/>
          <p:cNvSpPr txBox="1">
            <a:spLocks noGrp="1"/>
          </p:cNvSpPr>
          <p:nvPr>
            <p:ph type="subTitle" idx="13"/>
          </p:nvPr>
        </p:nvSpPr>
        <p:spPr>
          <a:xfrm>
            <a:off x="2455100" y="4075913"/>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8" name="Google Shape;308;p28"/>
          <p:cNvSpPr txBox="1">
            <a:spLocks noGrp="1"/>
          </p:cNvSpPr>
          <p:nvPr>
            <p:ph type="subTitle" idx="14"/>
          </p:nvPr>
        </p:nvSpPr>
        <p:spPr>
          <a:xfrm>
            <a:off x="4625425" y="2111375"/>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09" name="Google Shape;309;p28"/>
          <p:cNvSpPr txBox="1">
            <a:spLocks noGrp="1"/>
          </p:cNvSpPr>
          <p:nvPr>
            <p:ph type="subTitle" idx="15"/>
          </p:nvPr>
        </p:nvSpPr>
        <p:spPr>
          <a:xfrm>
            <a:off x="4625425" y="3174088"/>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10" name="Google Shape;310;p28"/>
          <p:cNvSpPr txBox="1">
            <a:spLocks noGrp="1"/>
          </p:cNvSpPr>
          <p:nvPr>
            <p:ph type="subTitle" idx="16"/>
          </p:nvPr>
        </p:nvSpPr>
        <p:spPr>
          <a:xfrm>
            <a:off x="4625425" y="4075913"/>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11" name="Google Shape;311;p28"/>
          <p:cNvSpPr txBox="1">
            <a:spLocks noGrp="1"/>
          </p:cNvSpPr>
          <p:nvPr>
            <p:ph type="subTitle" idx="17"/>
          </p:nvPr>
        </p:nvSpPr>
        <p:spPr>
          <a:xfrm>
            <a:off x="6795750" y="2111375"/>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12" name="Google Shape;312;p28"/>
          <p:cNvSpPr txBox="1">
            <a:spLocks noGrp="1"/>
          </p:cNvSpPr>
          <p:nvPr>
            <p:ph type="subTitle" idx="18"/>
          </p:nvPr>
        </p:nvSpPr>
        <p:spPr>
          <a:xfrm>
            <a:off x="6795750" y="3174088"/>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
        <p:nvSpPr>
          <p:cNvPr id="313" name="Google Shape;313;p28"/>
          <p:cNvSpPr txBox="1">
            <a:spLocks noGrp="1"/>
          </p:cNvSpPr>
          <p:nvPr>
            <p:ph type="subTitle" idx="19"/>
          </p:nvPr>
        </p:nvSpPr>
        <p:spPr>
          <a:xfrm>
            <a:off x="6795750" y="4075913"/>
            <a:ext cx="2064000" cy="661200"/>
          </a:xfrm>
          <a:prstGeom prst="rect">
            <a:avLst/>
          </a:prstGeom>
        </p:spPr>
        <p:txBody>
          <a:bodyPr spcFirstLastPara="1" wrap="square" lIns="0" tIns="0" rIns="182875" bIns="0" anchor="t" anchorCtr="0">
            <a:noAutofit/>
          </a:bodyPr>
          <a:lstStyle>
            <a:lvl1pPr lvl="0">
              <a:spcBef>
                <a:spcPts val="0"/>
              </a:spcBef>
              <a:spcAft>
                <a:spcPts val="0"/>
              </a:spcAft>
              <a:buNone/>
              <a:defRPr sz="1000"/>
            </a:lvl1pPr>
            <a:lvl2pPr lvl="1">
              <a:lnSpc>
                <a:spcPct val="90000"/>
              </a:lnSpc>
              <a:spcBef>
                <a:spcPts val="0"/>
              </a:spcBef>
              <a:spcAft>
                <a:spcPts val="0"/>
              </a:spcAft>
              <a:buSzPts val="1200"/>
              <a:buFont typeface="Outfit"/>
              <a:buNone/>
              <a:defRPr>
                <a:latin typeface="Outfit"/>
                <a:ea typeface="Outfit"/>
                <a:cs typeface="Outfit"/>
                <a:sym typeface="Outfit"/>
              </a:defRPr>
            </a:lvl2pPr>
            <a:lvl3pPr lvl="2">
              <a:lnSpc>
                <a:spcPct val="90000"/>
              </a:lnSpc>
              <a:spcBef>
                <a:spcPts val="0"/>
              </a:spcBef>
              <a:spcAft>
                <a:spcPts val="0"/>
              </a:spcAft>
              <a:buSzPts val="1200"/>
              <a:buFont typeface="Outfit"/>
              <a:buNone/>
              <a:defRPr>
                <a:latin typeface="Outfit"/>
                <a:ea typeface="Outfit"/>
                <a:cs typeface="Outfit"/>
                <a:sym typeface="Outfit"/>
              </a:defRPr>
            </a:lvl3pPr>
            <a:lvl4pPr lvl="3">
              <a:lnSpc>
                <a:spcPct val="90000"/>
              </a:lnSpc>
              <a:spcBef>
                <a:spcPts val="0"/>
              </a:spcBef>
              <a:spcAft>
                <a:spcPts val="0"/>
              </a:spcAft>
              <a:buSzPts val="1200"/>
              <a:buFont typeface="Outfit"/>
              <a:buNone/>
              <a:defRPr>
                <a:latin typeface="Outfit"/>
                <a:ea typeface="Outfit"/>
                <a:cs typeface="Outfit"/>
                <a:sym typeface="Outfit"/>
              </a:defRPr>
            </a:lvl4pPr>
            <a:lvl5pPr lvl="4">
              <a:lnSpc>
                <a:spcPct val="90000"/>
              </a:lnSpc>
              <a:spcBef>
                <a:spcPts val="0"/>
              </a:spcBef>
              <a:spcAft>
                <a:spcPts val="0"/>
              </a:spcAft>
              <a:buSzPts val="1200"/>
              <a:buFont typeface="Outfit"/>
              <a:buNone/>
              <a:defRPr>
                <a:latin typeface="Outfit"/>
                <a:ea typeface="Outfit"/>
                <a:cs typeface="Outfit"/>
                <a:sym typeface="Outfit"/>
              </a:defRPr>
            </a:lvl5pPr>
            <a:lvl6pPr lvl="5">
              <a:lnSpc>
                <a:spcPct val="90000"/>
              </a:lnSpc>
              <a:spcBef>
                <a:spcPts val="0"/>
              </a:spcBef>
              <a:spcAft>
                <a:spcPts val="0"/>
              </a:spcAft>
              <a:buSzPts val="1200"/>
              <a:buFont typeface="Outfit"/>
              <a:buNone/>
              <a:defRPr>
                <a:latin typeface="Outfit"/>
                <a:ea typeface="Outfit"/>
                <a:cs typeface="Outfit"/>
                <a:sym typeface="Outfit"/>
              </a:defRPr>
            </a:lvl6pPr>
            <a:lvl7pPr lvl="6">
              <a:lnSpc>
                <a:spcPct val="90000"/>
              </a:lnSpc>
              <a:spcBef>
                <a:spcPts val="0"/>
              </a:spcBef>
              <a:spcAft>
                <a:spcPts val="0"/>
              </a:spcAft>
              <a:buSzPts val="1200"/>
              <a:buFont typeface="Outfit"/>
              <a:buNone/>
              <a:defRPr>
                <a:latin typeface="Outfit"/>
                <a:ea typeface="Outfit"/>
                <a:cs typeface="Outfit"/>
                <a:sym typeface="Outfit"/>
              </a:defRPr>
            </a:lvl7pPr>
            <a:lvl8pPr lvl="7">
              <a:lnSpc>
                <a:spcPct val="90000"/>
              </a:lnSpc>
              <a:spcBef>
                <a:spcPts val="0"/>
              </a:spcBef>
              <a:spcAft>
                <a:spcPts val="0"/>
              </a:spcAft>
              <a:buSzPts val="1200"/>
              <a:buFont typeface="Outfit"/>
              <a:buNone/>
              <a:defRPr>
                <a:latin typeface="Outfit"/>
                <a:ea typeface="Outfit"/>
                <a:cs typeface="Outfit"/>
                <a:sym typeface="Outfit"/>
              </a:defRPr>
            </a:lvl8pPr>
            <a:lvl9pPr lvl="8">
              <a:lnSpc>
                <a:spcPct val="90000"/>
              </a:lnSpc>
              <a:spcBef>
                <a:spcPts val="0"/>
              </a:spcBef>
              <a:spcAft>
                <a:spcPts val="0"/>
              </a:spcAft>
              <a:buSzPts val="1200"/>
              <a:buFont typeface="Outfit"/>
              <a:buNone/>
              <a:defRPr>
                <a:latin typeface="Outfit"/>
                <a:ea typeface="Outfit"/>
                <a:cs typeface="Outfit"/>
                <a:sym typeface="Outfit"/>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14"/>
        <p:cNvGrpSpPr/>
        <p:nvPr/>
      </p:nvGrpSpPr>
      <p:grpSpPr>
        <a:xfrm>
          <a:off x="0" y="0"/>
          <a:ext cx="0" cy="0"/>
          <a:chOff x="0" y="0"/>
          <a:chExt cx="0" cy="0"/>
        </a:xfrm>
      </p:grpSpPr>
      <p:sp>
        <p:nvSpPr>
          <p:cNvPr id="315" name="Google Shape;315;p29"/>
          <p:cNvSpPr txBox="1">
            <a:spLocks noGrp="1"/>
          </p:cNvSpPr>
          <p:nvPr>
            <p:ph type="ctrTitle"/>
          </p:nvPr>
        </p:nvSpPr>
        <p:spPr>
          <a:xfrm>
            <a:off x="311708" y="744575"/>
            <a:ext cx="8520600" cy="2052600"/>
          </a:xfrm>
          <a:prstGeom prst="rect">
            <a:avLst/>
          </a:prstGeom>
        </p:spPr>
        <p:txBody>
          <a:bodyPr spcFirstLastPara="1" wrap="square" lIns="0" tIns="0" rIns="0" bIns="0"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16" name="Google Shape;316;p29"/>
          <p:cNvSpPr txBox="1">
            <a:spLocks noGrp="1"/>
          </p:cNvSpPr>
          <p:nvPr>
            <p:ph type="subTitle" idx="1"/>
          </p:nvPr>
        </p:nvSpPr>
        <p:spPr>
          <a:xfrm>
            <a:off x="311700" y="2834125"/>
            <a:ext cx="8520600" cy="792600"/>
          </a:xfrm>
          <a:prstGeom prst="rect">
            <a:avLst/>
          </a:prstGeom>
        </p:spPr>
        <p:txBody>
          <a:bodyPr spcFirstLastPara="1" wrap="square" lIns="0" tIns="0" rIns="0" bIns="0" anchor="t" anchorCtr="0">
            <a:noAutofit/>
          </a:bodyPr>
          <a:lstStyle>
            <a:lvl1pPr lvl="0" algn="ctr">
              <a:spcBef>
                <a:spcPts val="0"/>
              </a:spcBef>
              <a:spcAft>
                <a:spcPts val="0"/>
              </a:spcAft>
              <a:buSzPts val="2800"/>
              <a:buNone/>
              <a:defRPr sz="2800"/>
            </a:lvl1pPr>
            <a:lvl2pPr lvl="1" algn="ctr">
              <a:spcBef>
                <a:spcPts val="0"/>
              </a:spcBef>
              <a:spcAft>
                <a:spcPts val="0"/>
              </a:spcAft>
              <a:buSzPts val="2800"/>
              <a:buNone/>
              <a:defRPr sz="2800"/>
            </a:lvl2pPr>
            <a:lvl3pPr lvl="2" algn="ctr">
              <a:spcBef>
                <a:spcPts val="0"/>
              </a:spcBef>
              <a:spcAft>
                <a:spcPts val="0"/>
              </a:spcAft>
              <a:buSzPts val="2800"/>
              <a:buNone/>
              <a:defRPr sz="2800"/>
            </a:lvl3pPr>
            <a:lvl4pPr lvl="3" algn="ctr">
              <a:spcBef>
                <a:spcPts val="0"/>
              </a:spcBef>
              <a:spcAft>
                <a:spcPts val="0"/>
              </a:spcAft>
              <a:buSzPts val="2800"/>
              <a:buNone/>
              <a:defRPr sz="2800"/>
            </a:lvl4pPr>
            <a:lvl5pPr lvl="4" algn="ctr">
              <a:spcBef>
                <a:spcPts val="0"/>
              </a:spcBef>
              <a:spcAft>
                <a:spcPts val="0"/>
              </a:spcAft>
              <a:buSzPts val="2800"/>
              <a:buNone/>
              <a:defRPr sz="2800"/>
            </a:lvl5pPr>
            <a:lvl6pPr lvl="5" algn="ctr">
              <a:spcBef>
                <a:spcPts val="0"/>
              </a:spcBef>
              <a:spcAft>
                <a:spcPts val="0"/>
              </a:spcAft>
              <a:buSzPts val="2800"/>
              <a:buNone/>
              <a:defRPr sz="2800"/>
            </a:lvl6pPr>
            <a:lvl7pPr lvl="6" algn="ctr">
              <a:spcBef>
                <a:spcPts val="0"/>
              </a:spcBef>
              <a:spcAft>
                <a:spcPts val="0"/>
              </a:spcAft>
              <a:buSzPts val="2800"/>
              <a:buNone/>
              <a:defRPr sz="2800"/>
            </a:lvl7pPr>
            <a:lvl8pPr lvl="7" algn="ctr">
              <a:spcBef>
                <a:spcPts val="0"/>
              </a:spcBef>
              <a:spcAft>
                <a:spcPts val="0"/>
              </a:spcAft>
              <a:buSzPts val="2800"/>
              <a:buNone/>
              <a:defRPr sz="2800"/>
            </a:lvl8pPr>
            <a:lvl9pPr lvl="8" algn="ctr">
              <a:spcBef>
                <a:spcPts val="0"/>
              </a:spcBef>
              <a:spcAft>
                <a:spcPts val="0"/>
              </a:spcAft>
              <a:buSzPts val="2800"/>
              <a:buNone/>
              <a:defRPr sz="2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17"/>
        <p:cNvGrpSpPr/>
        <p:nvPr/>
      </p:nvGrpSpPr>
      <p:grpSpPr>
        <a:xfrm>
          <a:off x="0" y="0"/>
          <a:ext cx="0" cy="0"/>
          <a:chOff x="0" y="0"/>
          <a:chExt cx="0" cy="0"/>
        </a:xfrm>
      </p:grpSpPr>
      <p:sp>
        <p:nvSpPr>
          <p:cNvPr id="318" name="Google Shape;318;p30"/>
          <p:cNvSpPr txBox="1">
            <a:spLocks noGrp="1"/>
          </p:cNvSpPr>
          <p:nvPr>
            <p:ph type="title"/>
          </p:nvPr>
        </p:nvSpPr>
        <p:spPr>
          <a:xfrm>
            <a:off x="311700" y="2150850"/>
            <a:ext cx="8520600" cy="841800"/>
          </a:xfrm>
          <a:prstGeom prst="rect">
            <a:avLst/>
          </a:prstGeom>
        </p:spPr>
        <p:txBody>
          <a:bodyPr spcFirstLastPara="1" wrap="square" lIns="0" tIns="0" rIns="0" bIns="0"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19"/>
        <p:cNvGrpSpPr/>
        <p:nvPr/>
      </p:nvGrpSpPr>
      <p:grpSpPr>
        <a:xfrm>
          <a:off x="0" y="0"/>
          <a:ext cx="0" cy="0"/>
          <a:chOff x="0" y="0"/>
          <a:chExt cx="0" cy="0"/>
        </a:xfrm>
      </p:grpSpPr>
      <p:sp>
        <p:nvSpPr>
          <p:cNvPr id="320" name="Google Shape;320;p31"/>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21" name="Google Shape;321;p31"/>
          <p:cNvSpPr txBox="1">
            <a:spLocks noGrp="1"/>
          </p:cNvSpPr>
          <p:nvPr>
            <p:ph type="body" idx="1"/>
          </p:nvPr>
        </p:nvSpPr>
        <p:spPr>
          <a:xfrm>
            <a:off x="311700" y="1152475"/>
            <a:ext cx="8520600" cy="3416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 Alt 2">
  <p:cSld name="BLANK_1_1_1_1_3">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84775" y="282900"/>
            <a:ext cx="71280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23" name="Google Shape;23;p4"/>
          <p:cNvSpPr txBox="1">
            <a:spLocks noGrp="1"/>
          </p:cNvSpPr>
          <p:nvPr>
            <p:ph type="subTitle" idx="1"/>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24" name="Google Shape;24;p4"/>
          <p:cNvSpPr txBox="1">
            <a:spLocks noGrp="1"/>
          </p:cNvSpPr>
          <p:nvPr>
            <p:ph type="subTitle" idx="2"/>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p:cSld name="Title and two columns">
    <p:spTree>
      <p:nvGrpSpPr>
        <p:cNvPr id="1" name="Shape 322"/>
        <p:cNvGrpSpPr/>
        <p:nvPr/>
      </p:nvGrpSpPr>
      <p:grpSpPr>
        <a:xfrm>
          <a:off x="0" y="0"/>
          <a:ext cx="0" cy="0"/>
          <a:chOff x="0" y="0"/>
          <a:chExt cx="0" cy="0"/>
        </a:xfrm>
      </p:grpSpPr>
      <p:sp>
        <p:nvSpPr>
          <p:cNvPr id="323" name="Google Shape;323;p32"/>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24" name="Google Shape;324;p32"/>
          <p:cNvSpPr txBox="1">
            <a:spLocks noGrp="1"/>
          </p:cNvSpPr>
          <p:nvPr>
            <p:ph type="body" idx="1"/>
          </p:nvPr>
        </p:nvSpPr>
        <p:spPr>
          <a:xfrm>
            <a:off x="311700" y="1152475"/>
            <a:ext cx="39999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25" name="Google Shape;325;p32"/>
          <p:cNvSpPr txBox="1">
            <a:spLocks noGrp="1"/>
          </p:cNvSpPr>
          <p:nvPr>
            <p:ph type="body" idx="2"/>
          </p:nvPr>
        </p:nvSpPr>
        <p:spPr>
          <a:xfrm>
            <a:off x="4832400" y="1152475"/>
            <a:ext cx="3999900" cy="34164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6"/>
        <p:cNvGrpSpPr/>
        <p:nvPr/>
      </p:nvGrpSpPr>
      <p:grpSpPr>
        <a:xfrm>
          <a:off x="0" y="0"/>
          <a:ext cx="0" cy="0"/>
          <a:chOff x="0" y="0"/>
          <a:chExt cx="0" cy="0"/>
        </a:xfrm>
      </p:grpSpPr>
      <p:sp>
        <p:nvSpPr>
          <p:cNvPr id="327" name="Google Shape;327;p33"/>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28"/>
        <p:cNvGrpSpPr/>
        <p:nvPr/>
      </p:nvGrpSpPr>
      <p:grpSpPr>
        <a:xfrm>
          <a:off x="0" y="0"/>
          <a:ext cx="0" cy="0"/>
          <a:chOff x="0" y="0"/>
          <a:chExt cx="0" cy="0"/>
        </a:xfrm>
      </p:grpSpPr>
      <p:sp>
        <p:nvSpPr>
          <p:cNvPr id="329" name="Google Shape;329;p34"/>
          <p:cNvSpPr txBox="1">
            <a:spLocks noGrp="1"/>
          </p:cNvSpPr>
          <p:nvPr>
            <p:ph type="title"/>
          </p:nvPr>
        </p:nvSpPr>
        <p:spPr>
          <a:xfrm>
            <a:off x="311700" y="555600"/>
            <a:ext cx="2808000" cy="755700"/>
          </a:xfrm>
          <a:prstGeom prst="rect">
            <a:avLst/>
          </a:prstGeom>
        </p:spPr>
        <p:txBody>
          <a:bodyPr spcFirstLastPara="1" wrap="square" lIns="0" tIns="0" rIns="0" bIns="0"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0" name="Google Shape;330;p34"/>
          <p:cNvSpPr txBox="1">
            <a:spLocks noGrp="1"/>
          </p:cNvSpPr>
          <p:nvPr>
            <p:ph type="body" idx="1"/>
          </p:nvPr>
        </p:nvSpPr>
        <p:spPr>
          <a:xfrm>
            <a:off x="311700" y="1389600"/>
            <a:ext cx="2808000" cy="3179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31"/>
        <p:cNvGrpSpPr/>
        <p:nvPr/>
      </p:nvGrpSpPr>
      <p:grpSpPr>
        <a:xfrm>
          <a:off x="0" y="0"/>
          <a:ext cx="0" cy="0"/>
          <a:chOff x="0" y="0"/>
          <a:chExt cx="0" cy="0"/>
        </a:xfrm>
      </p:grpSpPr>
      <p:sp>
        <p:nvSpPr>
          <p:cNvPr id="332" name="Google Shape;332;p35"/>
          <p:cNvSpPr txBox="1">
            <a:spLocks noGrp="1"/>
          </p:cNvSpPr>
          <p:nvPr>
            <p:ph type="title"/>
          </p:nvPr>
        </p:nvSpPr>
        <p:spPr>
          <a:xfrm>
            <a:off x="490250" y="450150"/>
            <a:ext cx="6367800" cy="4090800"/>
          </a:xfrm>
          <a:prstGeom prst="rect">
            <a:avLst/>
          </a:prstGeom>
        </p:spPr>
        <p:txBody>
          <a:bodyPr spcFirstLastPara="1" wrap="square" lIns="0" tIns="0" rIns="0" bIns="0"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3"/>
        <p:cNvGrpSpPr/>
        <p:nvPr/>
      </p:nvGrpSpPr>
      <p:grpSpPr>
        <a:xfrm>
          <a:off x="0" y="0"/>
          <a:ext cx="0" cy="0"/>
          <a:chOff x="0" y="0"/>
          <a:chExt cx="0" cy="0"/>
        </a:xfrm>
      </p:grpSpPr>
      <p:sp>
        <p:nvSpPr>
          <p:cNvPr id="334" name="Google Shape;334;p36"/>
          <p:cNvSpPr txBox="1">
            <a:spLocks noGrp="1"/>
          </p:cNvSpPr>
          <p:nvPr>
            <p:ph type="title"/>
          </p:nvPr>
        </p:nvSpPr>
        <p:spPr>
          <a:xfrm>
            <a:off x="265500" y="1233175"/>
            <a:ext cx="4045200" cy="1482300"/>
          </a:xfrm>
          <a:prstGeom prst="rect">
            <a:avLst/>
          </a:prstGeom>
        </p:spPr>
        <p:txBody>
          <a:bodyPr spcFirstLastPara="1" wrap="square" lIns="0" tIns="0" rIns="0" bIns="0"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35" name="Google Shape;335;p36"/>
          <p:cNvSpPr txBox="1">
            <a:spLocks noGrp="1"/>
          </p:cNvSpPr>
          <p:nvPr>
            <p:ph type="subTitle" idx="1"/>
          </p:nvPr>
        </p:nvSpPr>
        <p:spPr>
          <a:xfrm>
            <a:off x="265500" y="2803075"/>
            <a:ext cx="4045200" cy="1235100"/>
          </a:xfrm>
          <a:prstGeom prst="rect">
            <a:avLst/>
          </a:prstGeom>
        </p:spPr>
        <p:txBody>
          <a:bodyPr spcFirstLastPara="1" wrap="square" lIns="0" tIns="0" rIns="0" bIns="0" anchor="t" anchorCtr="0">
            <a:noAutofit/>
          </a:bodyPr>
          <a:lstStyle>
            <a:lvl1pPr lvl="0" algn="ctr">
              <a:spcBef>
                <a:spcPts val="0"/>
              </a:spcBef>
              <a:spcAft>
                <a:spcPts val="0"/>
              </a:spcAft>
              <a:buSzPts val="2100"/>
              <a:buNone/>
              <a:defRPr sz="2100"/>
            </a:lvl1pPr>
            <a:lvl2pPr lvl="1" algn="ctr">
              <a:spcBef>
                <a:spcPts val="0"/>
              </a:spcBef>
              <a:spcAft>
                <a:spcPts val="0"/>
              </a:spcAft>
              <a:buSzPts val="2100"/>
              <a:buNone/>
              <a:defRPr sz="2100"/>
            </a:lvl2pPr>
            <a:lvl3pPr lvl="2" algn="ctr">
              <a:spcBef>
                <a:spcPts val="0"/>
              </a:spcBef>
              <a:spcAft>
                <a:spcPts val="0"/>
              </a:spcAft>
              <a:buSzPts val="2100"/>
              <a:buNone/>
              <a:defRPr sz="2100"/>
            </a:lvl3pPr>
            <a:lvl4pPr lvl="3" algn="ctr">
              <a:spcBef>
                <a:spcPts val="0"/>
              </a:spcBef>
              <a:spcAft>
                <a:spcPts val="0"/>
              </a:spcAft>
              <a:buSzPts val="2100"/>
              <a:buNone/>
              <a:defRPr sz="2100"/>
            </a:lvl4pPr>
            <a:lvl5pPr lvl="4" algn="ctr">
              <a:spcBef>
                <a:spcPts val="0"/>
              </a:spcBef>
              <a:spcAft>
                <a:spcPts val="0"/>
              </a:spcAft>
              <a:buSzPts val="2100"/>
              <a:buNone/>
              <a:defRPr sz="2100"/>
            </a:lvl5pPr>
            <a:lvl6pPr lvl="5" algn="ctr">
              <a:spcBef>
                <a:spcPts val="0"/>
              </a:spcBef>
              <a:spcAft>
                <a:spcPts val="0"/>
              </a:spcAft>
              <a:buSzPts val="2100"/>
              <a:buNone/>
              <a:defRPr sz="2100"/>
            </a:lvl6pPr>
            <a:lvl7pPr lvl="6" algn="ctr">
              <a:spcBef>
                <a:spcPts val="0"/>
              </a:spcBef>
              <a:spcAft>
                <a:spcPts val="0"/>
              </a:spcAft>
              <a:buSzPts val="2100"/>
              <a:buNone/>
              <a:defRPr sz="2100"/>
            </a:lvl7pPr>
            <a:lvl8pPr lvl="7" algn="ctr">
              <a:spcBef>
                <a:spcPts val="0"/>
              </a:spcBef>
              <a:spcAft>
                <a:spcPts val="0"/>
              </a:spcAft>
              <a:buSzPts val="2100"/>
              <a:buNone/>
              <a:defRPr sz="2100"/>
            </a:lvl8pPr>
            <a:lvl9pPr lvl="8" algn="ctr">
              <a:spcBef>
                <a:spcPts val="0"/>
              </a:spcBef>
              <a:spcAft>
                <a:spcPts val="0"/>
              </a:spcAft>
              <a:buSzPts val="2100"/>
              <a:buNone/>
              <a:defRPr sz="2100"/>
            </a:lvl9pPr>
          </a:lstStyle>
          <a:p>
            <a:endParaRPr/>
          </a:p>
        </p:txBody>
      </p:sp>
      <p:sp>
        <p:nvSpPr>
          <p:cNvPr id="336" name="Google Shape;336;p36"/>
          <p:cNvSpPr txBox="1">
            <a:spLocks noGrp="1"/>
          </p:cNvSpPr>
          <p:nvPr>
            <p:ph type="body" idx="2"/>
          </p:nvPr>
        </p:nvSpPr>
        <p:spPr>
          <a:xfrm>
            <a:off x="4939500" y="724075"/>
            <a:ext cx="3837000" cy="3695100"/>
          </a:xfrm>
          <a:prstGeom prst="rect">
            <a:avLst/>
          </a:prstGeom>
        </p:spPr>
        <p:txBody>
          <a:bodyPr spcFirstLastPara="1" wrap="square" lIns="0" tIns="0" rIns="0" bIns="0" anchor="ctr"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37"/>
        <p:cNvGrpSpPr/>
        <p:nvPr/>
      </p:nvGrpSpPr>
      <p:grpSpPr>
        <a:xfrm>
          <a:off x="0" y="0"/>
          <a:ext cx="0" cy="0"/>
          <a:chOff x="0" y="0"/>
          <a:chExt cx="0" cy="0"/>
        </a:xfrm>
      </p:grpSpPr>
      <p:sp>
        <p:nvSpPr>
          <p:cNvPr id="338" name="Google Shape;338;p37"/>
          <p:cNvSpPr txBox="1">
            <a:spLocks noGrp="1"/>
          </p:cNvSpPr>
          <p:nvPr>
            <p:ph type="body" idx="1"/>
          </p:nvPr>
        </p:nvSpPr>
        <p:spPr>
          <a:xfrm>
            <a:off x="311700" y="4230575"/>
            <a:ext cx="5998800" cy="605100"/>
          </a:xfrm>
          <a:prstGeom prst="rect">
            <a:avLst/>
          </a:prstGeom>
        </p:spPr>
        <p:txBody>
          <a:bodyPr spcFirstLastPara="1" wrap="square" lIns="0" tIns="0" rIns="0" bIns="0" anchor="ctr" anchorCtr="0">
            <a:noAutofit/>
          </a:bodyPr>
          <a:lstStyle>
            <a:lvl1pPr marL="457200" lvl="0" indent="-228600">
              <a:spcBef>
                <a:spcPts val="0"/>
              </a:spcBef>
              <a:spcAft>
                <a:spcPts val="0"/>
              </a:spcAft>
              <a:buSzPts val="1200"/>
              <a:buNone/>
              <a:defRPr/>
            </a:lvl1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39"/>
        <p:cNvGrpSpPr/>
        <p:nvPr/>
      </p:nvGrpSpPr>
      <p:grpSpPr>
        <a:xfrm>
          <a:off x="0" y="0"/>
          <a:ext cx="0" cy="0"/>
          <a:chOff x="0" y="0"/>
          <a:chExt cx="0" cy="0"/>
        </a:xfrm>
      </p:grpSpPr>
      <p:sp>
        <p:nvSpPr>
          <p:cNvPr id="340" name="Google Shape;340;p38"/>
          <p:cNvSpPr txBox="1">
            <a:spLocks noGrp="1"/>
          </p:cNvSpPr>
          <p:nvPr>
            <p:ph type="title" hasCustomPrompt="1"/>
          </p:nvPr>
        </p:nvSpPr>
        <p:spPr>
          <a:xfrm>
            <a:off x="311700" y="1106125"/>
            <a:ext cx="8520600" cy="1963500"/>
          </a:xfrm>
          <a:prstGeom prst="rect">
            <a:avLst/>
          </a:prstGeom>
        </p:spPr>
        <p:txBody>
          <a:bodyPr spcFirstLastPara="1" wrap="square" lIns="0" tIns="0" rIns="0" bIns="0"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41" name="Google Shape;341;p38"/>
          <p:cNvSpPr txBox="1">
            <a:spLocks noGrp="1"/>
          </p:cNvSpPr>
          <p:nvPr>
            <p:ph type="body" idx="1"/>
          </p:nvPr>
        </p:nvSpPr>
        <p:spPr>
          <a:xfrm>
            <a:off x="311700" y="3152225"/>
            <a:ext cx="8520600" cy="1300800"/>
          </a:xfrm>
          <a:prstGeom prst="rect">
            <a:avLst/>
          </a:prstGeom>
        </p:spPr>
        <p:txBody>
          <a:bodyPr spcFirstLastPara="1" wrap="square" lIns="0" tIns="0" rIns="0" bIns="0" anchor="t" anchorCtr="0">
            <a:noAutofit/>
          </a:bodyPr>
          <a:lstStyle>
            <a:lvl1pPr marL="457200" lvl="0" indent="-304800" algn="ctr">
              <a:spcBef>
                <a:spcPts val="0"/>
              </a:spcBef>
              <a:spcAft>
                <a:spcPts val="0"/>
              </a:spcAft>
              <a:buSzPts val="1200"/>
              <a:buChar char="●"/>
              <a:defRPr/>
            </a:lvl1pPr>
            <a:lvl2pPr marL="914400" lvl="1" indent="-304800" algn="ctr">
              <a:spcBef>
                <a:spcPts val="0"/>
              </a:spcBef>
              <a:spcAft>
                <a:spcPts val="0"/>
              </a:spcAft>
              <a:buSzPts val="1200"/>
              <a:buChar char="○"/>
              <a:defRPr/>
            </a:lvl2pPr>
            <a:lvl3pPr marL="1371600" lvl="2" indent="-304800" algn="ctr">
              <a:spcBef>
                <a:spcPts val="0"/>
              </a:spcBef>
              <a:spcAft>
                <a:spcPts val="0"/>
              </a:spcAft>
              <a:buSzPts val="1200"/>
              <a:buChar char="■"/>
              <a:defRPr/>
            </a:lvl3pPr>
            <a:lvl4pPr marL="1828800" lvl="3" indent="-304800" algn="ctr">
              <a:spcBef>
                <a:spcPts val="0"/>
              </a:spcBef>
              <a:spcAft>
                <a:spcPts val="0"/>
              </a:spcAft>
              <a:buSzPts val="1200"/>
              <a:buChar char="●"/>
              <a:defRPr/>
            </a:lvl4pPr>
            <a:lvl5pPr marL="2286000" lvl="4" indent="-304800" algn="ctr">
              <a:spcBef>
                <a:spcPts val="0"/>
              </a:spcBef>
              <a:spcAft>
                <a:spcPts val="0"/>
              </a:spcAft>
              <a:buSzPts val="1200"/>
              <a:buChar char="○"/>
              <a:defRPr/>
            </a:lvl5pPr>
            <a:lvl6pPr marL="2743200" lvl="5" indent="-304800" algn="ctr">
              <a:spcBef>
                <a:spcPts val="0"/>
              </a:spcBef>
              <a:spcAft>
                <a:spcPts val="0"/>
              </a:spcAft>
              <a:buSzPts val="1200"/>
              <a:buChar char="■"/>
              <a:defRPr/>
            </a:lvl6pPr>
            <a:lvl7pPr marL="3200400" lvl="6" indent="-304800" algn="ctr">
              <a:spcBef>
                <a:spcPts val="0"/>
              </a:spcBef>
              <a:spcAft>
                <a:spcPts val="0"/>
              </a:spcAft>
              <a:buSzPts val="1200"/>
              <a:buChar char="●"/>
              <a:defRPr/>
            </a:lvl7pPr>
            <a:lvl8pPr marL="3657600" lvl="7" indent="-304800" algn="ctr">
              <a:spcBef>
                <a:spcPts val="0"/>
              </a:spcBef>
              <a:spcAft>
                <a:spcPts val="0"/>
              </a:spcAft>
              <a:buSzPts val="1200"/>
              <a:buChar char="○"/>
              <a:defRPr/>
            </a:lvl8pPr>
            <a:lvl9pPr marL="4114800" lvl="8" indent="-304800" algn="ctr">
              <a:spcBef>
                <a:spcPts val="0"/>
              </a:spcBef>
              <a:spcAft>
                <a:spcPts val="0"/>
              </a:spcAft>
              <a:buSzPts val="1200"/>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2"/>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343"/>
        <p:cNvGrpSpPr/>
        <p:nvPr/>
      </p:nvGrpSpPr>
      <p:grpSpPr>
        <a:xfrm>
          <a:off x="0" y="0"/>
          <a:ext cx="0" cy="0"/>
          <a:chOff x="0" y="0"/>
          <a:chExt cx="0" cy="0"/>
        </a:xfrm>
      </p:grpSpPr>
      <p:sp>
        <p:nvSpPr>
          <p:cNvPr id="344" name="Google Shape;344;p40"/>
          <p:cNvSpPr txBox="1">
            <a:spLocks noGrp="1"/>
          </p:cNvSpPr>
          <p:nvPr>
            <p:ph type="title"/>
          </p:nvPr>
        </p:nvSpPr>
        <p:spPr>
          <a:xfrm>
            <a:off x="677325" y="1832775"/>
            <a:ext cx="3217200" cy="1484100"/>
          </a:xfrm>
          <a:prstGeom prst="rect">
            <a:avLst/>
          </a:prstGeom>
        </p:spPr>
        <p:txBody>
          <a:bodyPr spcFirstLastPara="1" wrap="square" lIns="0" tIns="0" rIns="0" bIns="0" anchor="ctr" anchorCtr="0">
            <a:noAutofit/>
          </a:bodyPr>
          <a:lstStyle>
            <a:lvl1pPr lvl="0">
              <a:spcBef>
                <a:spcPts val="0"/>
              </a:spcBef>
              <a:spcAft>
                <a:spcPts val="0"/>
              </a:spcAft>
              <a:buSzPts val="4200"/>
              <a:buNone/>
              <a:defRPr sz="4200"/>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45" name="Google Shape;345;p40"/>
          <p:cNvSpPr txBox="1">
            <a:spLocks noGrp="1"/>
          </p:cNvSpPr>
          <p:nvPr>
            <p:ph type="subTitle" idx="1"/>
          </p:nvPr>
        </p:nvSpPr>
        <p:spPr>
          <a:xfrm>
            <a:off x="4406650" y="393750"/>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6" name="Google Shape;346;p40"/>
          <p:cNvSpPr txBox="1">
            <a:spLocks noGrp="1"/>
          </p:cNvSpPr>
          <p:nvPr>
            <p:ph type="subTitle" idx="2"/>
          </p:nvPr>
        </p:nvSpPr>
        <p:spPr>
          <a:xfrm>
            <a:off x="4406650" y="1151705"/>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7" name="Google Shape;347;p40"/>
          <p:cNvSpPr txBox="1">
            <a:spLocks noGrp="1"/>
          </p:cNvSpPr>
          <p:nvPr>
            <p:ph type="subTitle" idx="3"/>
          </p:nvPr>
        </p:nvSpPr>
        <p:spPr>
          <a:xfrm>
            <a:off x="4406650" y="3425570"/>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8" name="Google Shape;348;p40"/>
          <p:cNvSpPr txBox="1">
            <a:spLocks noGrp="1"/>
          </p:cNvSpPr>
          <p:nvPr>
            <p:ph type="subTitle" idx="4"/>
          </p:nvPr>
        </p:nvSpPr>
        <p:spPr>
          <a:xfrm>
            <a:off x="4406650" y="1909660"/>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49" name="Google Shape;349;p40"/>
          <p:cNvSpPr txBox="1">
            <a:spLocks noGrp="1"/>
          </p:cNvSpPr>
          <p:nvPr>
            <p:ph type="subTitle" idx="5"/>
          </p:nvPr>
        </p:nvSpPr>
        <p:spPr>
          <a:xfrm>
            <a:off x="4406650" y="4183525"/>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50" name="Google Shape;350;p40"/>
          <p:cNvSpPr txBox="1">
            <a:spLocks noGrp="1"/>
          </p:cNvSpPr>
          <p:nvPr>
            <p:ph type="subTitle" idx="6"/>
          </p:nvPr>
        </p:nvSpPr>
        <p:spPr>
          <a:xfrm>
            <a:off x="4406650" y="2667615"/>
            <a:ext cx="44097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body and image">
  <p:cSld name="Title, body and image">
    <p:spTree>
      <p:nvGrpSpPr>
        <p:cNvPr id="1" name="Shape 351"/>
        <p:cNvGrpSpPr/>
        <p:nvPr/>
      </p:nvGrpSpPr>
      <p:grpSpPr>
        <a:xfrm>
          <a:off x="0" y="0"/>
          <a:ext cx="0" cy="0"/>
          <a:chOff x="0" y="0"/>
          <a:chExt cx="0" cy="0"/>
        </a:xfrm>
      </p:grpSpPr>
      <p:sp>
        <p:nvSpPr>
          <p:cNvPr id="352" name="Google Shape;352;p41"/>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53" name="Google Shape;353;p41"/>
          <p:cNvSpPr txBox="1">
            <a:spLocks noGrp="1"/>
          </p:cNvSpPr>
          <p:nvPr>
            <p:ph type="body" idx="1"/>
          </p:nvPr>
        </p:nvSpPr>
        <p:spPr>
          <a:xfrm>
            <a:off x="311700" y="1152475"/>
            <a:ext cx="4473900" cy="34164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54" name="Google Shape;354;p41"/>
          <p:cNvSpPr>
            <a:spLocks noGrp="1"/>
          </p:cNvSpPr>
          <p:nvPr>
            <p:ph type="pic" idx="2"/>
          </p:nvPr>
        </p:nvSpPr>
        <p:spPr>
          <a:xfrm>
            <a:off x="4992024" y="1152775"/>
            <a:ext cx="3840300" cy="34164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 Alt 2">
  <p:cSld name="BLANK_1_1_1_1_1_1_1_3">
    <p:spTree>
      <p:nvGrpSpPr>
        <p:cNvPr id="1" name="Shape 25"/>
        <p:cNvGrpSpPr/>
        <p:nvPr/>
      </p:nvGrpSpPr>
      <p:grpSpPr>
        <a:xfrm>
          <a:off x="0" y="0"/>
          <a:ext cx="0" cy="0"/>
          <a:chOff x="0" y="0"/>
          <a:chExt cx="0" cy="0"/>
        </a:xfrm>
      </p:grpSpPr>
      <p:sp>
        <p:nvSpPr>
          <p:cNvPr id="26" name="Google Shape;26;p5"/>
          <p:cNvSpPr/>
          <p:nvPr/>
        </p:nvSpPr>
        <p:spPr>
          <a:xfrm flipH="1">
            <a:off x="575775" y="282900"/>
            <a:ext cx="8283600" cy="4574400"/>
          </a:xfrm>
          <a:prstGeom prst="round2DiagRect">
            <a:avLst>
              <a:gd name="adj1" fmla="val 6071"/>
              <a:gd name="adj2" fmla="val 0"/>
            </a:avLst>
          </a:prstGeom>
          <a:solidFill>
            <a:schemeClr val="l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
        <p:nvSpPr>
          <p:cNvPr id="27" name="Google Shape;27;p5"/>
          <p:cNvSpPr txBox="1">
            <a:spLocks noGrp="1"/>
          </p:cNvSpPr>
          <p:nvPr>
            <p:ph type="title"/>
          </p:nvPr>
        </p:nvSpPr>
        <p:spPr>
          <a:xfrm>
            <a:off x="779100" y="282900"/>
            <a:ext cx="4234800" cy="4574400"/>
          </a:xfrm>
          <a:prstGeom prst="rect">
            <a:avLst/>
          </a:prstGeom>
        </p:spPr>
        <p:txBody>
          <a:bodyPr spcFirstLastPara="1" wrap="square" lIns="0" tIns="0" rIns="0" bIns="0" anchor="ctr" anchorCtr="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8" name="Google Shape;28;p5"/>
          <p:cNvSpPr/>
          <p:nvPr/>
        </p:nvSpPr>
        <p:spPr>
          <a:xfrm>
            <a:off x="284775" y="282900"/>
            <a:ext cx="291000" cy="45744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Outfit"/>
              <a:ea typeface="Outfit"/>
              <a:cs typeface="Outfit"/>
              <a:sym typeface="Outfit"/>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big ideas">
  <p:cSld name="Two big ideas">
    <p:spTree>
      <p:nvGrpSpPr>
        <p:cNvPr id="1" name="Shape 355"/>
        <p:cNvGrpSpPr/>
        <p:nvPr/>
      </p:nvGrpSpPr>
      <p:grpSpPr>
        <a:xfrm>
          <a:off x="0" y="0"/>
          <a:ext cx="0" cy="0"/>
          <a:chOff x="0" y="0"/>
          <a:chExt cx="0" cy="0"/>
        </a:xfrm>
      </p:grpSpPr>
      <p:sp>
        <p:nvSpPr>
          <p:cNvPr id="356" name="Google Shape;356;p42"/>
          <p:cNvSpPr txBox="1">
            <a:spLocks noGrp="1"/>
          </p:cNvSpPr>
          <p:nvPr>
            <p:ph type="title"/>
          </p:nvPr>
        </p:nvSpPr>
        <p:spPr>
          <a:xfrm>
            <a:off x="483175" y="450025"/>
            <a:ext cx="8184600" cy="758100"/>
          </a:xfrm>
          <a:prstGeom prst="rect">
            <a:avLst/>
          </a:prstGeom>
        </p:spPr>
        <p:txBody>
          <a:bodyPr spcFirstLastPara="1" wrap="square" lIns="0" tIns="0" rIns="0"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7" name="Google Shape;357;p42"/>
          <p:cNvSpPr txBox="1">
            <a:spLocks noGrp="1"/>
          </p:cNvSpPr>
          <p:nvPr>
            <p:ph type="body" idx="1"/>
          </p:nvPr>
        </p:nvSpPr>
        <p:spPr>
          <a:xfrm>
            <a:off x="483150" y="2237788"/>
            <a:ext cx="3619800" cy="23736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58" name="Google Shape;358;p42"/>
          <p:cNvSpPr txBox="1">
            <a:spLocks noGrp="1"/>
          </p:cNvSpPr>
          <p:nvPr>
            <p:ph type="body" idx="2"/>
          </p:nvPr>
        </p:nvSpPr>
        <p:spPr>
          <a:xfrm>
            <a:off x="5048000" y="2237788"/>
            <a:ext cx="3619800" cy="23736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59" name="Google Shape;359;p42"/>
          <p:cNvSpPr txBox="1">
            <a:spLocks noGrp="1"/>
          </p:cNvSpPr>
          <p:nvPr>
            <p:ph type="subTitle" idx="3"/>
          </p:nvPr>
        </p:nvSpPr>
        <p:spPr>
          <a:xfrm>
            <a:off x="483150" y="1336161"/>
            <a:ext cx="36198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0" name="Google Shape;360;p42"/>
          <p:cNvSpPr txBox="1">
            <a:spLocks noGrp="1"/>
          </p:cNvSpPr>
          <p:nvPr>
            <p:ph type="subTitle" idx="4"/>
          </p:nvPr>
        </p:nvSpPr>
        <p:spPr>
          <a:xfrm>
            <a:off x="5048000" y="1336161"/>
            <a:ext cx="3619800" cy="5427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ree big ideas">
  <p:cSld name="Three big ideas">
    <p:spTree>
      <p:nvGrpSpPr>
        <p:cNvPr id="1" name="Shape 361"/>
        <p:cNvGrpSpPr/>
        <p:nvPr/>
      </p:nvGrpSpPr>
      <p:grpSpPr>
        <a:xfrm>
          <a:off x="0" y="0"/>
          <a:ext cx="0" cy="0"/>
          <a:chOff x="0" y="0"/>
          <a:chExt cx="0" cy="0"/>
        </a:xfrm>
      </p:grpSpPr>
      <p:sp>
        <p:nvSpPr>
          <p:cNvPr id="362" name="Google Shape;362;p43"/>
          <p:cNvSpPr txBox="1">
            <a:spLocks noGrp="1"/>
          </p:cNvSpPr>
          <p:nvPr>
            <p:ph type="body" idx="1"/>
          </p:nvPr>
        </p:nvSpPr>
        <p:spPr>
          <a:xfrm>
            <a:off x="483175" y="2417500"/>
            <a:ext cx="2455500" cy="23736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3" name="Google Shape;363;p43"/>
          <p:cNvSpPr txBox="1">
            <a:spLocks noGrp="1"/>
          </p:cNvSpPr>
          <p:nvPr>
            <p:ph type="body" idx="2"/>
          </p:nvPr>
        </p:nvSpPr>
        <p:spPr>
          <a:xfrm>
            <a:off x="3347725" y="2417500"/>
            <a:ext cx="2455500" cy="23736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64" name="Google Shape;364;p43"/>
          <p:cNvSpPr txBox="1">
            <a:spLocks noGrp="1"/>
          </p:cNvSpPr>
          <p:nvPr>
            <p:ph type="title"/>
          </p:nvPr>
        </p:nvSpPr>
        <p:spPr>
          <a:xfrm>
            <a:off x="483175" y="450025"/>
            <a:ext cx="8184600" cy="758100"/>
          </a:xfrm>
          <a:prstGeom prst="rect">
            <a:avLst/>
          </a:prstGeom>
        </p:spPr>
        <p:txBody>
          <a:bodyPr spcFirstLastPara="1" wrap="square" lIns="0" tIns="0" rIns="0"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65" name="Google Shape;365;p43"/>
          <p:cNvSpPr txBox="1">
            <a:spLocks noGrp="1"/>
          </p:cNvSpPr>
          <p:nvPr>
            <p:ph type="subTitle" idx="3"/>
          </p:nvPr>
        </p:nvSpPr>
        <p:spPr>
          <a:xfrm>
            <a:off x="483175" y="1336150"/>
            <a:ext cx="2455500" cy="7785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6" name="Google Shape;366;p43"/>
          <p:cNvSpPr txBox="1">
            <a:spLocks noGrp="1"/>
          </p:cNvSpPr>
          <p:nvPr>
            <p:ph type="subTitle" idx="4"/>
          </p:nvPr>
        </p:nvSpPr>
        <p:spPr>
          <a:xfrm>
            <a:off x="3347725" y="1336150"/>
            <a:ext cx="2455500" cy="7785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7" name="Google Shape;367;p43"/>
          <p:cNvSpPr txBox="1">
            <a:spLocks noGrp="1"/>
          </p:cNvSpPr>
          <p:nvPr>
            <p:ph type="subTitle" idx="5"/>
          </p:nvPr>
        </p:nvSpPr>
        <p:spPr>
          <a:xfrm>
            <a:off x="6212275" y="1336150"/>
            <a:ext cx="2455500" cy="7785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68" name="Google Shape;368;p43"/>
          <p:cNvSpPr txBox="1">
            <a:spLocks noGrp="1"/>
          </p:cNvSpPr>
          <p:nvPr>
            <p:ph type="body" idx="6"/>
          </p:nvPr>
        </p:nvSpPr>
        <p:spPr>
          <a:xfrm>
            <a:off x="6212275" y="2417500"/>
            <a:ext cx="2455500" cy="23736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Four big ideas">
  <p:cSld name="Four big ideas">
    <p:spTree>
      <p:nvGrpSpPr>
        <p:cNvPr id="1" name="Shape 369"/>
        <p:cNvGrpSpPr/>
        <p:nvPr/>
      </p:nvGrpSpPr>
      <p:grpSpPr>
        <a:xfrm>
          <a:off x="0" y="0"/>
          <a:ext cx="0" cy="0"/>
          <a:chOff x="0" y="0"/>
          <a:chExt cx="0" cy="0"/>
        </a:xfrm>
      </p:grpSpPr>
      <p:sp>
        <p:nvSpPr>
          <p:cNvPr id="370" name="Google Shape;370;p44"/>
          <p:cNvSpPr txBox="1">
            <a:spLocks noGrp="1"/>
          </p:cNvSpPr>
          <p:nvPr>
            <p:ph type="body" idx="1"/>
          </p:nvPr>
        </p:nvSpPr>
        <p:spPr>
          <a:xfrm>
            <a:off x="366725" y="1759093"/>
            <a:ext cx="3838500" cy="1138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1" name="Google Shape;371;p44"/>
          <p:cNvSpPr txBox="1">
            <a:spLocks noGrp="1"/>
          </p:cNvSpPr>
          <p:nvPr>
            <p:ph type="body" idx="2"/>
          </p:nvPr>
        </p:nvSpPr>
        <p:spPr>
          <a:xfrm>
            <a:off x="4938725" y="1759093"/>
            <a:ext cx="3838500" cy="1138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2" name="Google Shape;372;p44"/>
          <p:cNvSpPr txBox="1">
            <a:spLocks noGrp="1"/>
          </p:cNvSpPr>
          <p:nvPr>
            <p:ph type="body" idx="3"/>
          </p:nvPr>
        </p:nvSpPr>
        <p:spPr>
          <a:xfrm>
            <a:off x="366750" y="3648575"/>
            <a:ext cx="3838500" cy="1138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3" name="Google Shape;373;p44"/>
          <p:cNvSpPr txBox="1">
            <a:spLocks noGrp="1"/>
          </p:cNvSpPr>
          <p:nvPr>
            <p:ph type="body" idx="4"/>
          </p:nvPr>
        </p:nvSpPr>
        <p:spPr>
          <a:xfrm>
            <a:off x="4938750" y="3648575"/>
            <a:ext cx="3838500" cy="1138500"/>
          </a:xfrm>
          <a:prstGeom prst="rect">
            <a:avLst/>
          </a:prstGeom>
        </p:spPr>
        <p:txBody>
          <a:bodyPr spcFirstLastPara="1" wrap="square" lIns="0" tIns="0" rIns="0" bIns="0"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74" name="Google Shape;374;p44"/>
          <p:cNvSpPr txBox="1">
            <a:spLocks noGrp="1"/>
          </p:cNvSpPr>
          <p:nvPr>
            <p:ph type="title"/>
          </p:nvPr>
        </p:nvSpPr>
        <p:spPr>
          <a:xfrm>
            <a:off x="366750" y="450025"/>
            <a:ext cx="8184600" cy="758100"/>
          </a:xfrm>
          <a:prstGeom prst="rect">
            <a:avLst/>
          </a:prstGeom>
        </p:spPr>
        <p:txBody>
          <a:bodyPr spcFirstLastPara="1" wrap="square" lIns="0" tIns="0" rIns="0" bIns="0" anchor="ctr" anchorCtr="0">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75" name="Google Shape;375;p44"/>
          <p:cNvSpPr txBox="1">
            <a:spLocks noGrp="1"/>
          </p:cNvSpPr>
          <p:nvPr>
            <p:ph type="subTitle" idx="5"/>
          </p:nvPr>
        </p:nvSpPr>
        <p:spPr>
          <a:xfrm>
            <a:off x="366763" y="1277907"/>
            <a:ext cx="3838500" cy="4812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6" name="Google Shape;376;p44"/>
          <p:cNvSpPr txBox="1">
            <a:spLocks noGrp="1"/>
          </p:cNvSpPr>
          <p:nvPr>
            <p:ph type="subTitle" idx="6"/>
          </p:nvPr>
        </p:nvSpPr>
        <p:spPr>
          <a:xfrm>
            <a:off x="4938738" y="1277907"/>
            <a:ext cx="3838500" cy="4812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7" name="Google Shape;377;p44"/>
          <p:cNvSpPr txBox="1">
            <a:spLocks noGrp="1"/>
          </p:cNvSpPr>
          <p:nvPr>
            <p:ph type="subTitle" idx="7"/>
          </p:nvPr>
        </p:nvSpPr>
        <p:spPr>
          <a:xfrm>
            <a:off x="4938761" y="3167363"/>
            <a:ext cx="3838500" cy="4812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378" name="Google Shape;378;p44"/>
          <p:cNvSpPr txBox="1">
            <a:spLocks noGrp="1"/>
          </p:cNvSpPr>
          <p:nvPr>
            <p:ph type="subTitle" idx="8"/>
          </p:nvPr>
        </p:nvSpPr>
        <p:spPr>
          <a:xfrm>
            <a:off x="366750" y="3167363"/>
            <a:ext cx="3838500" cy="481200"/>
          </a:xfrm>
          <a:prstGeom prst="rect">
            <a:avLst/>
          </a:prstGeom>
        </p:spPr>
        <p:txBody>
          <a:bodyPr spcFirstLastPara="1" wrap="square" lIns="0" tIns="0" rIns="0" bIns="0" anchor="t"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image">
  <p:cSld name="Title and image">
    <p:spTree>
      <p:nvGrpSpPr>
        <p:cNvPr id="1" name="Shape 379"/>
        <p:cNvGrpSpPr/>
        <p:nvPr/>
      </p:nvGrpSpPr>
      <p:grpSpPr>
        <a:xfrm>
          <a:off x="0" y="0"/>
          <a:ext cx="0" cy="0"/>
          <a:chOff x="0" y="0"/>
          <a:chExt cx="0" cy="0"/>
        </a:xfrm>
      </p:grpSpPr>
      <p:sp>
        <p:nvSpPr>
          <p:cNvPr id="380" name="Google Shape;380;p45"/>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81" name="Google Shape;381;p45"/>
          <p:cNvSpPr>
            <a:spLocks noGrp="1"/>
          </p:cNvSpPr>
          <p:nvPr>
            <p:ph type="pic" idx="2"/>
          </p:nvPr>
        </p:nvSpPr>
        <p:spPr>
          <a:xfrm>
            <a:off x="311700" y="1170425"/>
            <a:ext cx="8520600" cy="3492900"/>
          </a:xfrm>
          <a:prstGeom prst="rect">
            <a:avLst/>
          </a:prstGeom>
          <a:noFill/>
          <a:ln>
            <a:noFill/>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wo storyboards">
  <p:cSld name="Two storyboards">
    <p:spTree>
      <p:nvGrpSpPr>
        <p:cNvPr id="1" name="Shape 382"/>
        <p:cNvGrpSpPr/>
        <p:nvPr/>
      </p:nvGrpSpPr>
      <p:grpSpPr>
        <a:xfrm>
          <a:off x="0" y="0"/>
          <a:ext cx="0" cy="0"/>
          <a:chOff x="0" y="0"/>
          <a:chExt cx="0" cy="0"/>
        </a:xfrm>
      </p:grpSpPr>
      <p:sp>
        <p:nvSpPr>
          <p:cNvPr id="383" name="Google Shape;383;p46"/>
          <p:cNvSpPr txBox="1">
            <a:spLocks noGrp="1"/>
          </p:cNvSpPr>
          <p:nvPr>
            <p:ph type="body" idx="1"/>
          </p:nvPr>
        </p:nvSpPr>
        <p:spPr>
          <a:xfrm>
            <a:off x="311700" y="4080225"/>
            <a:ext cx="4027500" cy="9261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4" name="Google Shape;384;p46"/>
          <p:cNvSpPr>
            <a:spLocks noGrp="1"/>
          </p:cNvSpPr>
          <p:nvPr>
            <p:ph type="pic" idx="2"/>
          </p:nvPr>
        </p:nvSpPr>
        <p:spPr>
          <a:xfrm>
            <a:off x="4804825" y="1133300"/>
            <a:ext cx="4027500" cy="2392800"/>
          </a:xfrm>
          <a:prstGeom prst="rect">
            <a:avLst/>
          </a:prstGeom>
          <a:noFill/>
          <a:ln>
            <a:noFill/>
          </a:ln>
        </p:spPr>
      </p:sp>
      <p:sp>
        <p:nvSpPr>
          <p:cNvPr id="385" name="Google Shape;385;p46"/>
          <p:cNvSpPr>
            <a:spLocks noGrp="1"/>
          </p:cNvSpPr>
          <p:nvPr>
            <p:ph type="pic" idx="3"/>
          </p:nvPr>
        </p:nvSpPr>
        <p:spPr>
          <a:xfrm>
            <a:off x="311725" y="1133300"/>
            <a:ext cx="4027500" cy="2392800"/>
          </a:xfrm>
          <a:prstGeom prst="rect">
            <a:avLst/>
          </a:prstGeom>
          <a:noFill/>
          <a:ln>
            <a:noFill/>
          </a:ln>
        </p:spPr>
      </p:sp>
      <p:sp>
        <p:nvSpPr>
          <p:cNvPr id="386" name="Google Shape;386;p46"/>
          <p:cNvSpPr txBox="1">
            <a:spLocks noGrp="1"/>
          </p:cNvSpPr>
          <p:nvPr>
            <p:ph type="body" idx="4"/>
          </p:nvPr>
        </p:nvSpPr>
        <p:spPr>
          <a:xfrm>
            <a:off x="4804825" y="4080225"/>
            <a:ext cx="4027500" cy="9261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87" name="Google Shape;387;p46"/>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88" name="Google Shape;388;p46"/>
          <p:cNvSpPr txBox="1">
            <a:spLocks noGrp="1"/>
          </p:cNvSpPr>
          <p:nvPr>
            <p:ph type="subTitle" idx="5"/>
          </p:nvPr>
        </p:nvSpPr>
        <p:spPr>
          <a:xfrm>
            <a:off x="311725" y="3582900"/>
            <a:ext cx="4027500" cy="481200"/>
          </a:xfrm>
          <a:prstGeom prst="rect">
            <a:avLst/>
          </a:prstGeom>
        </p:spPr>
        <p:txBody>
          <a:bodyPr spcFirstLastPara="1" wrap="square" lIns="0" tIns="0" rIns="0" bIns="0"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89" name="Google Shape;389;p46"/>
          <p:cNvSpPr txBox="1">
            <a:spLocks noGrp="1"/>
          </p:cNvSpPr>
          <p:nvPr>
            <p:ph type="subTitle" idx="6"/>
          </p:nvPr>
        </p:nvSpPr>
        <p:spPr>
          <a:xfrm>
            <a:off x="4804825" y="3582900"/>
            <a:ext cx="4027500" cy="481200"/>
          </a:xfrm>
          <a:prstGeom prst="rect">
            <a:avLst/>
          </a:prstGeom>
        </p:spPr>
        <p:txBody>
          <a:bodyPr spcFirstLastPara="1" wrap="square" lIns="0" tIns="0" rIns="0" bIns="0"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hree storyboards">
  <p:cSld name="Three storyboards">
    <p:spTree>
      <p:nvGrpSpPr>
        <p:cNvPr id="1" name="Shape 390"/>
        <p:cNvGrpSpPr/>
        <p:nvPr/>
      </p:nvGrpSpPr>
      <p:grpSpPr>
        <a:xfrm>
          <a:off x="0" y="0"/>
          <a:ext cx="0" cy="0"/>
          <a:chOff x="0" y="0"/>
          <a:chExt cx="0" cy="0"/>
        </a:xfrm>
      </p:grpSpPr>
      <p:sp>
        <p:nvSpPr>
          <p:cNvPr id="391" name="Google Shape;391;p47"/>
          <p:cNvSpPr txBox="1">
            <a:spLocks noGrp="1"/>
          </p:cNvSpPr>
          <p:nvPr>
            <p:ph type="body" idx="1"/>
          </p:nvPr>
        </p:nvSpPr>
        <p:spPr>
          <a:xfrm>
            <a:off x="311700" y="3911700"/>
            <a:ext cx="2627100" cy="10185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2" name="Google Shape;392;p47"/>
          <p:cNvSpPr>
            <a:spLocks noGrp="1"/>
          </p:cNvSpPr>
          <p:nvPr>
            <p:ph type="pic" idx="2"/>
          </p:nvPr>
        </p:nvSpPr>
        <p:spPr>
          <a:xfrm>
            <a:off x="6205225" y="1128325"/>
            <a:ext cx="2627100" cy="2273100"/>
          </a:xfrm>
          <a:prstGeom prst="rect">
            <a:avLst/>
          </a:prstGeom>
          <a:noFill/>
          <a:ln>
            <a:noFill/>
          </a:ln>
        </p:spPr>
      </p:sp>
      <p:sp>
        <p:nvSpPr>
          <p:cNvPr id="393" name="Google Shape;393;p47"/>
          <p:cNvSpPr>
            <a:spLocks noGrp="1"/>
          </p:cNvSpPr>
          <p:nvPr>
            <p:ph type="pic" idx="3"/>
          </p:nvPr>
        </p:nvSpPr>
        <p:spPr>
          <a:xfrm>
            <a:off x="311725" y="1128325"/>
            <a:ext cx="2627100" cy="2273100"/>
          </a:xfrm>
          <a:prstGeom prst="rect">
            <a:avLst/>
          </a:prstGeom>
          <a:noFill/>
          <a:ln>
            <a:noFill/>
          </a:ln>
        </p:spPr>
      </p:sp>
      <p:sp>
        <p:nvSpPr>
          <p:cNvPr id="394" name="Google Shape;394;p47"/>
          <p:cNvSpPr txBox="1">
            <a:spLocks noGrp="1"/>
          </p:cNvSpPr>
          <p:nvPr>
            <p:ph type="body" idx="4"/>
          </p:nvPr>
        </p:nvSpPr>
        <p:spPr>
          <a:xfrm>
            <a:off x="6205225" y="3911700"/>
            <a:ext cx="2627100" cy="10185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5" name="Google Shape;395;p47"/>
          <p:cNvSpPr>
            <a:spLocks noGrp="1"/>
          </p:cNvSpPr>
          <p:nvPr>
            <p:ph type="pic" idx="5"/>
          </p:nvPr>
        </p:nvSpPr>
        <p:spPr>
          <a:xfrm>
            <a:off x="3255250" y="1128325"/>
            <a:ext cx="2627100" cy="2273100"/>
          </a:xfrm>
          <a:prstGeom prst="rect">
            <a:avLst/>
          </a:prstGeom>
          <a:noFill/>
          <a:ln>
            <a:noFill/>
          </a:ln>
        </p:spPr>
      </p:sp>
      <p:sp>
        <p:nvSpPr>
          <p:cNvPr id="396" name="Google Shape;396;p47"/>
          <p:cNvSpPr txBox="1">
            <a:spLocks noGrp="1"/>
          </p:cNvSpPr>
          <p:nvPr>
            <p:ph type="body" idx="6"/>
          </p:nvPr>
        </p:nvSpPr>
        <p:spPr>
          <a:xfrm>
            <a:off x="3255250" y="3911700"/>
            <a:ext cx="2627100" cy="1018500"/>
          </a:xfrm>
          <a:prstGeom prst="rect">
            <a:avLst/>
          </a:prstGeom>
        </p:spPr>
        <p:txBody>
          <a:bodyPr spcFirstLastPara="1" wrap="square" lIns="0" tIns="0" rIns="0" bIns="0"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a:lvl2pPr>
            <a:lvl3pPr marL="1371600" lvl="2" indent="-304800">
              <a:spcBef>
                <a:spcPts val="0"/>
              </a:spcBef>
              <a:spcAft>
                <a:spcPts val="0"/>
              </a:spcAft>
              <a:buSzPts val="1200"/>
              <a:buChar char="■"/>
              <a:defRPr/>
            </a:lvl3pPr>
            <a:lvl4pPr marL="1828800" lvl="3" indent="-304800">
              <a:spcBef>
                <a:spcPts val="0"/>
              </a:spcBef>
              <a:spcAft>
                <a:spcPts val="0"/>
              </a:spcAft>
              <a:buSzPts val="1200"/>
              <a:buChar char="●"/>
              <a:defRPr/>
            </a:lvl4pPr>
            <a:lvl5pPr marL="2286000" lvl="4" indent="-304800">
              <a:spcBef>
                <a:spcPts val="0"/>
              </a:spcBef>
              <a:spcAft>
                <a:spcPts val="0"/>
              </a:spcAft>
              <a:buSzPts val="1200"/>
              <a:buChar char="○"/>
              <a:defRPr/>
            </a:lvl5pPr>
            <a:lvl6pPr marL="2743200" lvl="5" indent="-304800">
              <a:spcBef>
                <a:spcPts val="0"/>
              </a:spcBef>
              <a:spcAft>
                <a:spcPts val="0"/>
              </a:spcAft>
              <a:buSzPts val="1200"/>
              <a:buChar char="■"/>
              <a:defRPr/>
            </a:lvl6pPr>
            <a:lvl7pPr marL="3200400" lvl="6" indent="-304800">
              <a:spcBef>
                <a:spcPts val="0"/>
              </a:spcBef>
              <a:spcAft>
                <a:spcPts val="0"/>
              </a:spcAft>
              <a:buSzPts val="1200"/>
              <a:buChar char="●"/>
              <a:defRPr/>
            </a:lvl7pPr>
            <a:lvl8pPr marL="3657600" lvl="7" indent="-304800">
              <a:spcBef>
                <a:spcPts val="0"/>
              </a:spcBef>
              <a:spcAft>
                <a:spcPts val="0"/>
              </a:spcAft>
              <a:buSzPts val="1200"/>
              <a:buChar char="○"/>
              <a:defRPr/>
            </a:lvl8pPr>
            <a:lvl9pPr marL="4114800" lvl="8" indent="-304800">
              <a:spcBef>
                <a:spcPts val="0"/>
              </a:spcBef>
              <a:spcAft>
                <a:spcPts val="0"/>
              </a:spcAft>
              <a:buSzPts val="1200"/>
              <a:buChar char="■"/>
              <a:defRPr/>
            </a:lvl9pPr>
          </a:lstStyle>
          <a:p>
            <a:endParaRPr/>
          </a:p>
        </p:txBody>
      </p:sp>
      <p:sp>
        <p:nvSpPr>
          <p:cNvPr id="397" name="Google Shape;397;p47"/>
          <p:cNvSpPr txBox="1">
            <a:spLocks noGrp="1"/>
          </p:cNvSpPr>
          <p:nvPr>
            <p:ph type="title"/>
          </p:nvPr>
        </p:nvSpPr>
        <p:spPr>
          <a:xfrm>
            <a:off x="311700" y="445025"/>
            <a:ext cx="8520600" cy="572700"/>
          </a:xfrm>
          <a:prstGeom prst="rect">
            <a:avLst/>
          </a:prstGeom>
        </p:spPr>
        <p:txBody>
          <a:bodyPr spcFirstLastPara="1" wrap="square" lIns="0" tIns="0" rIns="0" bIns="0" anchor="t" anchorCtr="0">
            <a:no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398" name="Google Shape;398;p47"/>
          <p:cNvSpPr txBox="1">
            <a:spLocks noGrp="1"/>
          </p:cNvSpPr>
          <p:nvPr>
            <p:ph type="subTitle" idx="7"/>
          </p:nvPr>
        </p:nvSpPr>
        <p:spPr>
          <a:xfrm>
            <a:off x="311725" y="3430500"/>
            <a:ext cx="2627100" cy="481200"/>
          </a:xfrm>
          <a:prstGeom prst="rect">
            <a:avLst/>
          </a:prstGeom>
        </p:spPr>
        <p:txBody>
          <a:bodyPr spcFirstLastPara="1" wrap="square" lIns="0" tIns="0" rIns="0" bIns="0"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99" name="Google Shape;399;p47"/>
          <p:cNvSpPr txBox="1">
            <a:spLocks noGrp="1"/>
          </p:cNvSpPr>
          <p:nvPr>
            <p:ph type="subTitle" idx="8"/>
          </p:nvPr>
        </p:nvSpPr>
        <p:spPr>
          <a:xfrm>
            <a:off x="6205225" y="3430500"/>
            <a:ext cx="2627100" cy="481200"/>
          </a:xfrm>
          <a:prstGeom prst="rect">
            <a:avLst/>
          </a:prstGeom>
        </p:spPr>
        <p:txBody>
          <a:bodyPr spcFirstLastPara="1" wrap="square" lIns="0" tIns="0" rIns="0" bIns="0"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00" name="Google Shape;400;p47"/>
          <p:cNvSpPr txBox="1">
            <a:spLocks noGrp="1"/>
          </p:cNvSpPr>
          <p:nvPr>
            <p:ph type="subTitle" idx="9"/>
          </p:nvPr>
        </p:nvSpPr>
        <p:spPr>
          <a:xfrm>
            <a:off x="3255250" y="3430500"/>
            <a:ext cx="2627100" cy="481200"/>
          </a:xfrm>
          <a:prstGeom prst="rect">
            <a:avLst/>
          </a:prstGeom>
        </p:spPr>
        <p:txBody>
          <a:bodyPr spcFirstLastPara="1" wrap="square" lIns="0" tIns="0" rIns="0" bIns="0" anchor="t" anchorCtr="0">
            <a:noAutofit/>
          </a:bodyPr>
          <a:lstStyle>
            <a:lvl1pPr lvl="0">
              <a:spcBef>
                <a:spcPts val="0"/>
              </a:spcBef>
              <a:spcAft>
                <a:spcPts val="0"/>
              </a:spcAft>
              <a:buSzPts val="1200"/>
              <a:buNone/>
              <a:defRPr/>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only">
  <p:cSld name="Image only">
    <p:spTree>
      <p:nvGrpSpPr>
        <p:cNvPr id="1" name="Shape 401"/>
        <p:cNvGrpSpPr/>
        <p:nvPr/>
      </p:nvGrpSpPr>
      <p:grpSpPr>
        <a:xfrm>
          <a:off x="0" y="0"/>
          <a:ext cx="0" cy="0"/>
          <a:chOff x="0" y="0"/>
          <a:chExt cx="0" cy="0"/>
        </a:xfrm>
      </p:grpSpPr>
      <p:sp>
        <p:nvSpPr>
          <p:cNvPr id="402" name="Google Shape;402;p48"/>
          <p:cNvSpPr>
            <a:spLocks noGrp="1"/>
          </p:cNvSpPr>
          <p:nvPr>
            <p:ph type="pic" idx="2"/>
          </p:nvPr>
        </p:nvSpPr>
        <p:spPr>
          <a:xfrm>
            <a:off x="311700" y="445025"/>
            <a:ext cx="8520600" cy="42183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grid">
  <p:cSld name="Image grid">
    <p:spTree>
      <p:nvGrpSpPr>
        <p:cNvPr id="1" name="Shape 403"/>
        <p:cNvGrpSpPr/>
        <p:nvPr/>
      </p:nvGrpSpPr>
      <p:grpSpPr>
        <a:xfrm>
          <a:off x="0" y="0"/>
          <a:ext cx="0" cy="0"/>
          <a:chOff x="0" y="0"/>
          <a:chExt cx="0" cy="0"/>
        </a:xfrm>
      </p:grpSpPr>
      <p:sp>
        <p:nvSpPr>
          <p:cNvPr id="404" name="Google Shape;404;p49"/>
          <p:cNvSpPr>
            <a:spLocks noGrp="1"/>
          </p:cNvSpPr>
          <p:nvPr>
            <p:ph type="pic" idx="2"/>
          </p:nvPr>
        </p:nvSpPr>
        <p:spPr>
          <a:xfrm>
            <a:off x="3389600" y="118913"/>
            <a:ext cx="1643700" cy="1535100"/>
          </a:xfrm>
          <a:prstGeom prst="rect">
            <a:avLst/>
          </a:prstGeom>
          <a:noFill/>
          <a:ln>
            <a:noFill/>
          </a:ln>
        </p:spPr>
      </p:sp>
      <p:sp>
        <p:nvSpPr>
          <p:cNvPr id="405" name="Google Shape;405;p49"/>
          <p:cNvSpPr>
            <a:spLocks noGrp="1"/>
          </p:cNvSpPr>
          <p:nvPr>
            <p:ph type="pic" idx="3"/>
          </p:nvPr>
        </p:nvSpPr>
        <p:spPr>
          <a:xfrm>
            <a:off x="5195935" y="118913"/>
            <a:ext cx="1643700" cy="1535100"/>
          </a:xfrm>
          <a:prstGeom prst="rect">
            <a:avLst/>
          </a:prstGeom>
          <a:noFill/>
          <a:ln>
            <a:noFill/>
          </a:ln>
        </p:spPr>
      </p:sp>
      <p:sp>
        <p:nvSpPr>
          <p:cNvPr id="406" name="Google Shape;406;p49"/>
          <p:cNvSpPr>
            <a:spLocks noGrp="1"/>
          </p:cNvSpPr>
          <p:nvPr>
            <p:ph type="pic" idx="4"/>
          </p:nvPr>
        </p:nvSpPr>
        <p:spPr>
          <a:xfrm>
            <a:off x="7002270" y="118913"/>
            <a:ext cx="1643700" cy="1535100"/>
          </a:xfrm>
          <a:prstGeom prst="rect">
            <a:avLst/>
          </a:prstGeom>
          <a:noFill/>
          <a:ln>
            <a:noFill/>
          </a:ln>
        </p:spPr>
      </p:sp>
      <p:sp>
        <p:nvSpPr>
          <p:cNvPr id="407" name="Google Shape;407;p49"/>
          <p:cNvSpPr>
            <a:spLocks noGrp="1"/>
          </p:cNvSpPr>
          <p:nvPr>
            <p:ph type="pic" idx="5"/>
          </p:nvPr>
        </p:nvSpPr>
        <p:spPr>
          <a:xfrm>
            <a:off x="3389588" y="1804212"/>
            <a:ext cx="1643700" cy="1535100"/>
          </a:xfrm>
          <a:prstGeom prst="rect">
            <a:avLst/>
          </a:prstGeom>
          <a:noFill/>
          <a:ln>
            <a:noFill/>
          </a:ln>
        </p:spPr>
      </p:sp>
      <p:sp>
        <p:nvSpPr>
          <p:cNvPr id="408" name="Google Shape;408;p49"/>
          <p:cNvSpPr>
            <a:spLocks noGrp="1"/>
          </p:cNvSpPr>
          <p:nvPr>
            <p:ph type="pic" idx="6"/>
          </p:nvPr>
        </p:nvSpPr>
        <p:spPr>
          <a:xfrm>
            <a:off x="5195922" y="1804212"/>
            <a:ext cx="1643700" cy="1535100"/>
          </a:xfrm>
          <a:prstGeom prst="rect">
            <a:avLst/>
          </a:prstGeom>
          <a:noFill/>
          <a:ln>
            <a:noFill/>
          </a:ln>
        </p:spPr>
      </p:sp>
      <p:sp>
        <p:nvSpPr>
          <p:cNvPr id="409" name="Google Shape;409;p49"/>
          <p:cNvSpPr>
            <a:spLocks noGrp="1"/>
          </p:cNvSpPr>
          <p:nvPr>
            <p:ph type="pic" idx="7"/>
          </p:nvPr>
        </p:nvSpPr>
        <p:spPr>
          <a:xfrm>
            <a:off x="7002257" y="1804212"/>
            <a:ext cx="1643700" cy="1535100"/>
          </a:xfrm>
          <a:prstGeom prst="rect">
            <a:avLst/>
          </a:prstGeom>
          <a:noFill/>
          <a:ln>
            <a:noFill/>
          </a:ln>
        </p:spPr>
      </p:sp>
      <p:sp>
        <p:nvSpPr>
          <p:cNvPr id="410" name="Google Shape;410;p49"/>
          <p:cNvSpPr txBox="1">
            <a:spLocks noGrp="1"/>
          </p:cNvSpPr>
          <p:nvPr>
            <p:ph type="title"/>
          </p:nvPr>
        </p:nvSpPr>
        <p:spPr>
          <a:xfrm>
            <a:off x="351550" y="445025"/>
            <a:ext cx="2596800" cy="1706400"/>
          </a:xfrm>
          <a:prstGeom prst="rect">
            <a:avLst/>
          </a:prstGeom>
        </p:spPr>
        <p:txBody>
          <a:bodyPr spcFirstLastPara="1" wrap="square" lIns="0" tIns="0" rIns="0" bIns="0" anchor="t" anchorCtr="0">
            <a:spAutoFit/>
          </a:bodyPr>
          <a:lstStyle>
            <a:lvl1pPr lvl="0">
              <a:spcBef>
                <a:spcPts val="0"/>
              </a:spcBef>
              <a:spcAft>
                <a:spcPts val="0"/>
              </a:spcAft>
              <a:buSzPts val="6000"/>
              <a:buNone/>
              <a:defRPr/>
            </a:lvl1pPr>
            <a:lvl2pPr lvl="1">
              <a:spcBef>
                <a:spcPts val="0"/>
              </a:spcBef>
              <a:spcAft>
                <a:spcPts val="0"/>
              </a:spcAft>
              <a:buSzPts val="6000"/>
              <a:buNone/>
              <a:defRPr/>
            </a:lvl2pPr>
            <a:lvl3pPr lvl="2">
              <a:spcBef>
                <a:spcPts val="0"/>
              </a:spcBef>
              <a:spcAft>
                <a:spcPts val="0"/>
              </a:spcAft>
              <a:buSzPts val="6000"/>
              <a:buNone/>
              <a:defRPr/>
            </a:lvl3pPr>
            <a:lvl4pPr lvl="3">
              <a:spcBef>
                <a:spcPts val="0"/>
              </a:spcBef>
              <a:spcAft>
                <a:spcPts val="0"/>
              </a:spcAft>
              <a:buSzPts val="6000"/>
              <a:buNone/>
              <a:defRPr/>
            </a:lvl4pPr>
            <a:lvl5pPr lvl="4">
              <a:spcBef>
                <a:spcPts val="0"/>
              </a:spcBef>
              <a:spcAft>
                <a:spcPts val="0"/>
              </a:spcAft>
              <a:buSzPts val="6000"/>
              <a:buNone/>
              <a:defRPr/>
            </a:lvl5pPr>
            <a:lvl6pPr lvl="5">
              <a:spcBef>
                <a:spcPts val="0"/>
              </a:spcBef>
              <a:spcAft>
                <a:spcPts val="0"/>
              </a:spcAft>
              <a:buSzPts val="6000"/>
              <a:buNone/>
              <a:defRPr/>
            </a:lvl6pPr>
            <a:lvl7pPr lvl="6">
              <a:spcBef>
                <a:spcPts val="0"/>
              </a:spcBef>
              <a:spcAft>
                <a:spcPts val="0"/>
              </a:spcAft>
              <a:buSzPts val="6000"/>
              <a:buNone/>
              <a:defRPr/>
            </a:lvl7pPr>
            <a:lvl8pPr lvl="7">
              <a:spcBef>
                <a:spcPts val="0"/>
              </a:spcBef>
              <a:spcAft>
                <a:spcPts val="0"/>
              </a:spcAft>
              <a:buSzPts val="6000"/>
              <a:buNone/>
              <a:defRPr/>
            </a:lvl8pPr>
            <a:lvl9pPr lvl="8">
              <a:spcBef>
                <a:spcPts val="0"/>
              </a:spcBef>
              <a:spcAft>
                <a:spcPts val="0"/>
              </a:spcAft>
              <a:buSzPts val="6000"/>
              <a:buNone/>
              <a:defRPr/>
            </a:lvl9pPr>
          </a:lstStyle>
          <a:p>
            <a:endParaRPr/>
          </a:p>
        </p:txBody>
      </p:sp>
      <p:sp>
        <p:nvSpPr>
          <p:cNvPr id="411" name="Google Shape;411;p49"/>
          <p:cNvSpPr>
            <a:spLocks noGrp="1"/>
          </p:cNvSpPr>
          <p:nvPr>
            <p:ph type="pic" idx="8"/>
          </p:nvPr>
        </p:nvSpPr>
        <p:spPr>
          <a:xfrm>
            <a:off x="3389588" y="3489487"/>
            <a:ext cx="1643700" cy="1535100"/>
          </a:xfrm>
          <a:prstGeom prst="rect">
            <a:avLst/>
          </a:prstGeom>
          <a:noFill/>
          <a:ln>
            <a:noFill/>
          </a:ln>
        </p:spPr>
      </p:sp>
      <p:sp>
        <p:nvSpPr>
          <p:cNvPr id="412" name="Google Shape;412;p49"/>
          <p:cNvSpPr>
            <a:spLocks noGrp="1"/>
          </p:cNvSpPr>
          <p:nvPr>
            <p:ph type="pic" idx="9"/>
          </p:nvPr>
        </p:nvSpPr>
        <p:spPr>
          <a:xfrm>
            <a:off x="5195922" y="3489487"/>
            <a:ext cx="1643700" cy="1535100"/>
          </a:xfrm>
          <a:prstGeom prst="rect">
            <a:avLst/>
          </a:prstGeom>
          <a:noFill/>
          <a:ln>
            <a:noFill/>
          </a:ln>
        </p:spPr>
      </p:sp>
      <p:sp>
        <p:nvSpPr>
          <p:cNvPr id="413" name="Google Shape;413;p49"/>
          <p:cNvSpPr>
            <a:spLocks noGrp="1"/>
          </p:cNvSpPr>
          <p:nvPr>
            <p:ph type="pic" idx="13"/>
          </p:nvPr>
        </p:nvSpPr>
        <p:spPr>
          <a:xfrm>
            <a:off x="7002257" y="3489487"/>
            <a:ext cx="1643700" cy="1535100"/>
          </a:xfrm>
          <a:prstGeom prst="rect">
            <a:avLst/>
          </a:prstGeom>
          <a:noFill/>
          <a:ln>
            <a:noFill/>
          </a:ln>
        </p:spPr>
      </p:sp>
    </p:spTree>
  </p:cSld>
  <p:clrMapOvr>
    <a:masterClrMapping/>
  </p:clrMapOvr>
  <p:extLst>
    <p:ext uri="{DCECCB84-F9BA-43D5-87BE-67443E8EF086}">
      <p15:sldGuideLst xmlns:p15="http://schemas.microsoft.com/office/powerpoint/2012/main">
        <p15:guide id="1" pos="5564">
          <p15:clr>
            <a:srgbClr val="E46962"/>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F5D48-1042-E730-5761-7F81886D4BA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IL"/>
          </a:p>
        </p:txBody>
      </p:sp>
      <p:sp>
        <p:nvSpPr>
          <p:cNvPr id="3" name="Subtitle 2">
            <a:extLst>
              <a:ext uri="{FF2B5EF4-FFF2-40B4-BE49-F238E27FC236}">
                <a16:creationId xmlns:a16="http://schemas.microsoft.com/office/drawing/2014/main" id="{40C33506-5C7E-ADFF-571A-7D0D8C93037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IL"/>
          </a:p>
        </p:txBody>
      </p:sp>
      <p:sp>
        <p:nvSpPr>
          <p:cNvPr id="4" name="Date Placeholder 3">
            <a:extLst>
              <a:ext uri="{FF2B5EF4-FFF2-40B4-BE49-F238E27FC236}">
                <a16:creationId xmlns:a16="http://schemas.microsoft.com/office/drawing/2014/main" id="{7A19280D-24E1-22D7-0884-215C526D0142}"/>
              </a:ext>
            </a:extLst>
          </p:cNvPr>
          <p:cNvSpPr>
            <a:spLocks noGrp="1"/>
          </p:cNvSpPr>
          <p:nvPr>
            <p:ph type="dt" sz="half" idx="10"/>
          </p:nvPr>
        </p:nvSpPr>
        <p:spPr/>
        <p:txBody>
          <a:bodyPr/>
          <a:lstStyle/>
          <a:p>
            <a:fld id="{8A5C3587-1F5C-B640-A68A-58C2C237A731}" type="datetimeFigureOut">
              <a:rPr lang="en-IL" smtClean="0"/>
              <a:t>13/08/2025</a:t>
            </a:fld>
            <a:endParaRPr lang="en-IL"/>
          </a:p>
        </p:txBody>
      </p:sp>
      <p:sp>
        <p:nvSpPr>
          <p:cNvPr id="5" name="Footer Placeholder 4">
            <a:extLst>
              <a:ext uri="{FF2B5EF4-FFF2-40B4-BE49-F238E27FC236}">
                <a16:creationId xmlns:a16="http://schemas.microsoft.com/office/drawing/2014/main" id="{6189688F-CC59-3E14-7532-CA79CA165A1A}"/>
              </a:ext>
            </a:extLst>
          </p:cNvPr>
          <p:cNvSpPr>
            <a:spLocks noGrp="1"/>
          </p:cNvSpPr>
          <p:nvPr>
            <p:ph type="ftr" sz="quarter" idx="11"/>
          </p:nvPr>
        </p:nvSpPr>
        <p:spPr/>
        <p:txBody>
          <a:bodyPr/>
          <a:lstStyle/>
          <a:p>
            <a:endParaRPr lang="en-IL"/>
          </a:p>
        </p:txBody>
      </p:sp>
      <p:sp>
        <p:nvSpPr>
          <p:cNvPr id="6" name="Slide Number Placeholder 5">
            <a:extLst>
              <a:ext uri="{FF2B5EF4-FFF2-40B4-BE49-F238E27FC236}">
                <a16:creationId xmlns:a16="http://schemas.microsoft.com/office/drawing/2014/main" id="{9EF2C4F6-0917-19F8-8297-6FDC5A3730A9}"/>
              </a:ext>
            </a:extLst>
          </p:cNvPr>
          <p:cNvSpPr>
            <a:spLocks noGrp="1"/>
          </p:cNvSpPr>
          <p:nvPr>
            <p:ph type="sldNum" sz="quarter" idx="12"/>
          </p:nvPr>
        </p:nvSpPr>
        <p:spPr/>
        <p:txBody>
          <a:bodyPr/>
          <a:lstStyle/>
          <a:p>
            <a:fld id="{4DE6E9B3-4F84-A546-A426-53380ABE9176}" type="slidenum">
              <a:rPr lang="en-IL" smtClean="0"/>
              <a:t>‹#›</a:t>
            </a:fld>
            <a:endParaRPr lang="en-IL"/>
          </a:p>
        </p:txBody>
      </p:sp>
    </p:spTree>
    <p:extLst>
      <p:ext uri="{BB962C8B-B14F-4D97-AF65-F5344CB8AC3E}">
        <p14:creationId xmlns:p14="http://schemas.microsoft.com/office/powerpoint/2010/main" val="9590947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97E68D-55A6-E906-64B8-E15C07A1C0DA}"/>
              </a:ext>
            </a:extLst>
          </p:cNvPr>
          <p:cNvSpPr>
            <a:spLocks noGrp="1"/>
          </p:cNvSpPr>
          <p:nvPr>
            <p:ph type="dt" sz="half" idx="10"/>
          </p:nvPr>
        </p:nvSpPr>
        <p:spPr/>
        <p:txBody>
          <a:bodyPr/>
          <a:lstStyle/>
          <a:p>
            <a:fld id="{8A5C3587-1F5C-B640-A68A-58C2C237A731}" type="datetimeFigureOut">
              <a:rPr lang="en-IL" smtClean="0"/>
              <a:t>13/08/2025</a:t>
            </a:fld>
            <a:endParaRPr lang="en-IL"/>
          </a:p>
        </p:txBody>
      </p:sp>
      <p:sp>
        <p:nvSpPr>
          <p:cNvPr id="3" name="Footer Placeholder 2">
            <a:extLst>
              <a:ext uri="{FF2B5EF4-FFF2-40B4-BE49-F238E27FC236}">
                <a16:creationId xmlns:a16="http://schemas.microsoft.com/office/drawing/2014/main" id="{E9AF9531-88CF-9795-DEB6-853157374F2F}"/>
              </a:ext>
            </a:extLst>
          </p:cNvPr>
          <p:cNvSpPr>
            <a:spLocks noGrp="1"/>
          </p:cNvSpPr>
          <p:nvPr>
            <p:ph type="ftr" sz="quarter" idx="11"/>
          </p:nvPr>
        </p:nvSpPr>
        <p:spPr/>
        <p:txBody>
          <a:bodyPr/>
          <a:lstStyle/>
          <a:p>
            <a:endParaRPr lang="en-IL"/>
          </a:p>
        </p:txBody>
      </p:sp>
      <p:sp>
        <p:nvSpPr>
          <p:cNvPr id="4" name="Slide Number Placeholder 3">
            <a:extLst>
              <a:ext uri="{FF2B5EF4-FFF2-40B4-BE49-F238E27FC236}">
                <a16:creationId xmlns:a16="http://schemas.microsoft.com/office/drawing/2014/main" id="{1E99EA23-3EF4-E67B-A6A1-F9AEC6D57D91}"/>
              </a:ext>
            </a:extLst>
          </p:cNvPr>
          <p:cNvSpPr>
            <a:spLocks noGrp="1"/>
          </p:cNvSpPr>
          <p:nvPr>
            <p:ph type="sldNum" sz="quarter" idx="12"/>
          </p:nvPr>
        </p:nvSpPr>
        <p:spPr/>
        <p:txBody>
          <a:bodyPr/>
          <a:lstStyle/>
          <a:p>
            <a:fld id="{4DE6E9B3-4F84-A546-A426-53380ABE9176}" type="slidenum">
              <a:rPr lang="en-IL" smtClean="0"/>
              <a:t>‹#›</a:t>
            </a:fld>
            <a:endParaRPr lang="en-IL"/>
          </a:p>
        </p:txBody>
      </p:sp>
    </p:spTree>
    <p:extLst>
      <p:ext uri="{BB962C8B-B14F-4D97-AF65-F5344CB8AC3E}">
        <p14:creationId xmlns:p14="http://schemas.microsoft.com/office/powerpoint/2010/main" val="352952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 Alt 2">
  <p:cSld name="BLANK_1_1_1_1_1_1_1_1_1_1_3">
    <p:bg>
      <p:bgPr>
        <a:solidFill>
          <a:schemeClr val="lt2"/>
        </a:solid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subTitle" idx="1"/>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31" name="Google Shape;31;p6"/>
          <p:cNvSpPr txBox="1">
            <a:spLocks noGrp="1"/>
          </p:cNvSpPr>
          <p:nvPr>
            <p:ph type="subTitle" idx="2"/>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32" name="Google Shape;32;p6"/>
          <p:cNvSpPr txBox="1">
            <a:spLocks noGrp="1"/>
          </p:cNvSpPr>
          <p:nvPr>
            <p:ph type="subTitle" idx="3"/>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 Alt 5">
  <p:cSld name="BLANK_1_1_1_1_1_1_1_1_1_1_1_2_1_1">
    <p:bg>
      <p:bgPr>
        <a:solidFill>
          <a:schemeClr val="lt2"/>
        </a:solidFill>
        <a:effectLst/>
      </p:bgPr>
    </p:bg>
    <p:spTree>
      <p:nvGrpSpPr>
        <p:cNvPr id="1" name="Shape 51"/>
        <p:cNvGrpSpPr/>
        <p:nvPr/>
      </p:nvGrpSpPr>
      <p:grpSpPr>
        <a:xfrm>
          <a:off x="0" y="0"/>
          <a:ext cx="0" cy="0"/>
          <a:chOff x="0" y="0"/>
          <a:chExt cx="0" cy="0"/>
        </a:xfrm>
      </p:grpSpPr>
      <p:sp>
        <p:nvSpPr>
          <p:cNvPr id="52" name="Google Shape;52;p8"/>
          <p:cNvSpPr>
            <a:spLocks noGrp="1"/>
          </p:cNvSpPr>
          <p:nvPr>
            <p:ph type="pic" idx="2"/>
          </p:nvPr>
        </p:nvSpPr>
        <p:spPr>
          <a:xfrm>
            <a:off x="284650" y="2623125"/>
            <a:ext cx="723300" cy="1011600"/>
          </a:xfrm>
          <a:prstGeom prst="roundRect">
            <a:avLst>
              <a:gd name="adj" fmla="val 16667"/>
            </a:avLst>
          </a:prstGeom>
          <a:noFill/>
          <a:ln>
            <a:noFill/>
          </a:ln>
        </p:spPr>
      </p:sp>
      <p:sp>
        <p:nvSpPr>
          <p:cNvPr id="53" name="Google Shape;53;p8"/>
          <p:cNvSpPr txBox="1">
            <a:spLocks noGrp="1"/>
          </p:cNvSpPr>
          <p:nvPr>
            <p:ph type="title"/>
          </p:nvPr>
        </p:nvSpPr>
        <p:spPr>
          <a:xfrm>
            <a:off x="284775" y="282900"/>
            <a:ext cx="7851300" cy="6207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54" name="Google Shape;54;p8"/>
          <p:cNvSpPr txBox="1">
            <a:spLocks noGrp="1"/>
          </p:cNvSpPr>
          <p:nvPr>
            <p:ph type="subTitle" idx="1"/>
          </p:nvPr>
        </p:nvSpPr>
        <p:spPr>
          <a:xfrm>
            <a:off x="1009725" y="4145850"/>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55" name="Google Shape;55;p8"/>
          <p:cNvSpPr>
            <a:spLocks noGrp="1"/>
          </p:cNvSpPr>
          <p:nvPr>
            <p:ph type="pic" idx="3"/>
          </p:nvPr>
        </p:nvSpPr>
        <p:spPr>
          <a:xfrm>
            <a:off x="284650" y="3739875"/>
            <a:ext cx="723300" cy="1011600"/>
          </a:xfrm>
          <a:prstGeom prst="roundRect">
            <a:avLst>
              <a:gd name="adj" fmla="val 16667"/>
            </a:avLst>
          </a:prstGeom>
          <a:noFill/>
          <a:ln>
            <a:noFill/>
          </a:ln>
        </p:spPr>
      </p:sp>
      <p:sp>
        <p:nvSpPr>
          <p:cNvPr id="56" name="Google Shape;56;p8"/>
          <p:cNvSpPr>
            <a:spLocks noGrp="1"/>
          </p:cNvSpPr>
          <p:nvPr>
            <p:ph type="pic" idx="4"/>
          </p:nvPr>
        </p:nvSpPr>
        <p:spPr>
          <a:xfrm>
            <a:off x="3178288" y="2623125"/>
            <a:ext cx="723300" cy="1011600"/>
          </a:xfrm>
          <a:prstGeom prst="roundRect">
            <a:avLst>
              <a:gd name="adj" fmla="val 16667"/>
            </a:avLst>
          </a:prstGeom>
          <a:noFill/>
          <a:ln>
            <a:noFill/>
          </a:ln>
        </p:spPr>
      </p:sp>
      <p:sp>
        <p:nvSpPr>
          <p:cNvPr id="57" name="Google Shape;57;p8"/>
          <p:cNvSpPr>
            <a:spLocks noGrp="1"/>
          </p:cNvSpPr>
          <p:nvPr>
            <p:ph type="pic" idx="5"/>
          </p:nvPr>
        </p:nvSpPr>
        <p:spPr>
          <a:xfrm>
            <a:off x="3178288" y="3739875"/>
            <a:ext cx="723300" cy="1011600"/>
          </a:xfrm>
          <a:prstGeom prst="roundRect">
            <a:avLst>
              <a:gd name="adj" fmla="val 16667"/>
            </a:avLst>
          </a:prstGeom>
          <a:noFill/>
          <a:ln>
            <a:noFill/>
          </a:ln>
        </p:spPr>
      </p:sp>
      <p:sp>
        <p:nvSpPr>
          <p:cNvPr id="58" name="Google Shape;58;p8"/>
          <p:cNvSpPr>
            <a:spLocks noGrp="1"/>
          </p:cNvSpPr>
          <p:nvPr>
            <p:ph type="pic" idx="6"/>
          </p:nvPr>
        </p:nvSpPr>
        <p:spPr>
          <a:xfrm>
            <a:off x="6071925" y="2623125"/>
            <a:ext cx="723300" cy="1011600"/>
          </a:xfrm>
          <a:prstGeom prst="roundRect">
            <a:avLst>
              <a:gd name="adj" fmla="val 16667"/>
            </a:avLst>
          </a:prstGeom>
          <a:noFill/>
          <a:ln>
            <a:noFill/>
          </a:ln>
        </p:spPr>
      </p:sp>
      <p:sp>
        <p:nvSpPr>
          <p:cNvPr id="59" name="Google Shape;59;p8"/>
          <p:cNvSpPr>
            <a:spLocks noGrp="1"/>
          </p:cNvSpPr>
          <p:nvPr>
            <p:ph type="pic" idx="7"/>
          </p:nvPr>
        </p:nvSpPr>
        <p:spPr>
          <a:xfrm>
            <a:off x="6071925" y="3739875"/>
            <a:ext cx="723300" cy="1011600"/>
          </a:xfrm>
          <a:prstGeom prst="roundRect">
            <a:avLst>
              <a:gd name="adj" fmla="val 16667"/>
            </a:avLst>
          </a:prstGeom>
          <a:noFill/>
          <a:ln>
            <a:noFill/>
          </a:ln>
        </p:spPr>
      </p:sp>
      <p:sp>
        <p:nvSpPr>
          <p:cNvPr id="60" name="Google Shape;60;p8"/>
          <p:cNvSpPr txBox="1">
            <a:spLocks noGrp="1"/>
          </p:cNvSpPr>
          <p:nvPr>
            <p:ph type="subTitle" idx="8"/>
          </p:nvPr>
        </p:nvSpPr>
        <p:spPr>
          <a:xfrm>
            <a:off x="3902538" y="4145850"/>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1" name="Google Shape;61;p8"/>
          <p:cNvSpPr txBox="1">
            <a:spLocks noGrp="1"/>
          </p:cNvSpPr>
          <p:nvPr>
            <p:ph type="subTitle" idx="9"/>
          </p:nvPr>
        </p:nvSpPr>
        <p:spPr>
          <a:xfrm>
            <a:off x="6795350" y="4145850"/>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2" name="Google Shape;62;p8"/>
          <p:cNvSpPr txBox="1">
            <a:spLocks noGrp="1"/>
          </p:cNvSpPr>
          <p:nvPr>
            <p:ph type="subTitle" idx="13"/>
          </p:nvPr>
        </p:nvSpPr>
        <p:spPr>
          <a:xfrm>
            <a:off x="1009725" y="3028725"/>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3" name="Google Shape;63;p8"/>
          <p:cNvSpPr txBox="1">
            <a:spLocks noGrp="1"/>
          </p:cNvSpPr>
          <p:nvPr>
            <p:ph type="subTitle" idx="14"/>
          </p:nvPr>
        </p:nvSpPr>
        <p:spPr>
          <a:xfrm>
            <a:off x="3902538" y="3028725"/>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
        <p:nvSpPr>
          <p:cNvPr id="64" name="Google Shape;64;p8"/>
          <p:cNvSpPr txBox="1">
            <a:spLocks noGrp="1"/>
          </p:cNvSpPr>
          <p:nvPr>
            <p:ph type="subTitle" idx="15"/>
          </p:nvPr>
        </p:nvSpPr>
        <p:spPr>
          <a:xfrm>
            <a:off x="6795350" y="3028725"/>
            <a:ext cx="2064000" cy="605100"/>
          </a:xfrm>
          <a:prstGeom prst="rect">
            <a:avLst/>
          </a:prstGeom>
        </p:spPr>
        <p:txBody>
          <a:bodyPr spcFirstLastPara="1" wrap="square" lIns="137150" tIns="0" rIns="182875" bIns="137150" anchor="b" anchorCtr="0">
            <a:noAutofit/>
          </a:bodyPr>
          <a:lstStyle>
            <a:lvl1pPr lvl="0">
              <a:lnSpc>
                <a:spcPct val="90000"/>
              </a:lnSpc>
              <a:spcBef>
                <a:spcPts val="0"/>
              </a:spcBef>
              <a:spcAft>
                <a:spcPts val="0"/>
              </a:spcAft>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our cards">
  <p:cSld name="CUSTOM_5">
    <p:spTree>
      <p:nvGrpSpPr>
        <p:cNvPr id="1" name="Shape 65"/>
        <p:cNvGrpSpPr/>
        <p:nvPr/>
      </p:nvGrpSpPr>
      <p:grpSpPr>
        <a:xfrm>
          <a:off x="0" y="0"/>
          <a:ext cx="0" cy="0"/>
          <a:chOff x="0" y="0"/>
          <a:chExt cx="0" cy="0"/>
        </a:xfrm>
      </p:grpSpPr>
      <p:sp>
        <p:nvSpPr>
          <p:cNvPr id="66" name="Google Shape;66;p9"/>
          <p:cNvSpPr txBox="1">
            <a:spLocks noGrp="1"/>
          </p:cNvSpPr>
          <p:nvPr>
            <p:ph type="title"/>
          </p:nvPr>
        </p:nvSpPr>
        <p:spPr>
          <a:xfrm>
            <a:off x="284775" y="282900"/>
            <a:ext cx="85824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67" name="Google Shape;67;p9"/>
          <p:cNvSpPr txBox="1">
            <a:spLocks noGrp="1"/>
          </p:cNvSpPr>
          <p:nvPr>
            <p:ph type="subTitle" idx="1"/>
          </p:nvPr>
        </p:nvSpPr>
        <p:spPr>
          <a:xfrm>
            <a:off x="1802675" y="2040250"/>
            <a:ext cx="1468500" cy="333300"/>
          </a:xfrm>
          <a:prstGeom prst="rect">
            <a:avLst/>
          </a:prstGeom>
        </p:spPr>
        <p:txBody>
          <a:bodyPr spcFirstLastPara="1" wrap="square" lIns="0" tIns="0" rIns="0" bIns="0" anchor="t" anchorCtr="0">
            <a:noAutofit/>
          </a:bodyPr>
          <a:lstStyle>
            <a:lvl1pPr lvl="0">
              <a:spcBef>
                <a:spcPts val="0"/>
              </a:spcBef>
              <a:spcAft>
                <a:spcPts val="0"/>
              </a:spcAft>
              <a:buNone/>
              <a:defRPr sz="1400">
                <a:solidFill>
                  <a:schemeClr val="lt2"/>
                </a:solidFill>
                <a:latin typeface="Instrument Sans Medium"/>
                <a:ea typeface="Instrument Sans Medium"/>
                <a:cs typeface="Instrument Sans Medium"/>
                <a:sym typeface="Instrument Sans Medium"/>
              </a:defRPr>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
        <p:nvSpPr>
          <p:cNvPr id="68" name="Google Shape;68;p9"/>
          <p:cNvSpPr txBox="1">
            <a:spLocks noGrp="1"/>
          </p:cNvSpPr>
          <p:nvPr>
            <p:ph type="subTitle" idx="2"/>
          </p:nvPr>
        </p:nvSpPr>
        <p:spPr>
          <a:xfrm>
            <a:off x="3610975" y="2040250"/>
            <a:ext cx="1468500" cy="333300"/>
          </a:xfrm>
          <a:prstGeom prst="rect">
            <a:avLst/>
          </a:prstGeom>
        </p:spPr>
        <p:txBody>
          <a:bodyPr spcFirstLastPara="1" wrap="square" lIns="0" tIns="0" rIns="0" bIns="0" anchor="t" anchorCtr="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
        <p:nvSpPr>
          <p:cNvPr id="69" name="Google Shape;69;p9"/>
          <p:cNvSpPr txBox="1">
            <a:spLocks noGrp="1"/>
          </p:cNvSpPr>
          <p:nvPr>
            <p:ph type="subTitle" idx="3"/>
          </p:nvPr>
        </p:nvSpPr>
        <p:spPr>
          <a:xfrm>
            <a:off x="5419275" y="2040250"/>
            <a:ext cx="1468500" cy="333300"/>
          </a:xfrm>
          <a:prstGeom prst="rect">
            <a:avLst/>
          </a:prstGeom>
        </p:spPr>
        <p:txBody>
          <a:bodyPr spcFirstLastPara="1" wrap="square" lIns="0" tIns="0" rIns="0" bIns="0" anchor="t" anchorCtr="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
        <p:nvSpPr>
          <p:cNvPr id="70" name="Google Shape;70;p9"/>
          <p:cNvSpPr txBox="1">
            <a:spLocks noGrp="1"/>
          </p:cNvSpPr>
          <p:nvPr>
            <p:ph type="subTitle" idx="4"/>
          </p:nvPr>
        </p:nvSpPr>
        <p:spPr>
          <a:xfrm>
            <a:off x="7227575" y="2040250"/>
            <a:ext cx="1468500" cy="333300"/>
          </a:xfrm>
          <a:prstGeom prst="rect">
            <a:avLst/>
          </a:prstGeom>
        </p:spPr>
        <p:txBody>
          <a:bodyPr spcFirstLastPara="1" wrap="square" lIns="0" tIns="0" rIns="0" bIns="0" anchor="t" anchorCtr="0">
            <a:noAutofit/>
          </a:bodyPr>
          <a:lstStyle>
            <a:lvl1pPr lvl="0">
              <a:spcBef>
                <a:spcPts val="0"/>
              </a:spcBef>
              <a:spcAft>
                <a:spcPts val="0"/>
              </a:spcAft>
              <a:buNone/>
              <a:defRPr sz="1400">
                <a:latin typeface="Instrument Sans Medium"/>
                <a:ea typeface="Instrument Sans Medium"/>
                <a:cs typeface="Instrument Sans Medium"/>
                <a:sym typeface="Instrument Sans Medium"/>
              </a:defRPr>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
        <p:nvSpPr>
          <p:cNvPr id="71" name="Google Shape;71;p9"/>
          <p:cNvSpPr txBox="1">
            <a:spLocks noGrp="1"/>
          </p:cNvSpPr>
          <p:nvPr>
            <p:ph type="subTitle" idx="5"/>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SzPts val="600"/>
              <a:buNone/>
              <a:defRPr sz="600"/>
            </a:lvl2pPr>
            <a:lvl3pPr lvl="2">
              <a:spcBef>
                <a:spcPts val="0"/>
              </a:spcBef>
              <a:spcAft>
                <a:spcPts val="0"/>
              </a:spcAft>
              <a:buSzPts val="600"/>
              <a:buNone/>
              <a:defRPr sz="600"/>
            </a:lvl3pPr>
            <a:lvl4pPr lvl="3">
              <a:spcBef>
                <a:spcPts val="0"/>
              </a:spcBef>
              <a:spcAft>
                <a:spcPts val="0"/>
              </a:spcAft>
              <a:buSzPts val="600"/>
              <a:buNone/>
              <a:defRPr sz="600"/>
            </a:lvl4pPr>
            <a:lvl5pPr lvl="4">
              <a:spcBef>
                <a:spcPts val="0"/>
              </a:spcBef>
              <a:spcAft>
                <a:spcPts val="0"/>
              </a:spcAft>
              <a:buSzPts val="600"/>
              <a:buNone/>
              <a:defRPr sz="600"/>
            </a:lvl5pPr>
            <a:lvl6pPr lvl="5">
              <a:spcBef>
                <a:spcPts val="0"/>
              </a:spcBef>
              <a:spcAft>
                <a:spcPts val="0"/>
              </a:spcAft>
              <a:buSzPts val="600"/>
              <a:buNone/>
              <a:defRPr sz="600"/>
            </a:lvl6pPr>
            <a:lvl7pPr lvl="6">
              <a:spcBef>
                <a:spcPts val="0"/>
              </a:spcBef>
              <a:spcAft>
                <a:spcPts val="0"/>
              </a:spcAft>
              <a:buSzPts val="600"/>
              <a:buNone/>
              <a:defRPr sz="600"/>
            </a:lvl7pPr>
            <a:lvl8pPr lvl="7">
              <a:spcBef>
                <a:spcPts val="0"/>
              </a:spcBef>
              <a:spcAft>
                <a:spcPts val="0"/>
              </a:spcAft>
              <a:buSzPts val="600"/>
              <a:buNone/>
              <a:defRPr sz="600"/>
            </a:lvl8pPr>
            <a:lvl9pPr lvl="8">
              <a:spcBef>
                <a:spcPts val="0"/>
              </a:spcBef>
              <a:spcAft>
                <a:spcPts val="0"/>
              </a:spcAft>
              <a:buSzPts val="600"/>
              <a:buNone/>
              <a:defRPr sz="600"/>
            </a:lvl9pPr>
          </a:lstStyle>
          <a:p>
            <a:endParaRPr/>
          </a:p>
        </p:txBody>
      </p:sp>
      <p:sp>
        <p:nvSpPr>
          <p:cNvPr id="72" name="Google Shape;72;p9"/>
          <p:cNvSpPr txBox="1">
            <a:spLocks noGrp="1"/>
          </p:cNvSpPr>
          <p:nvPr>
            <p:ph type="subTitle" idx="6"/>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SzPts val="600"/>
              <a:buNone/>
              <a:defRPr sz="600"/>
            </a:lvl2pPr>
            <a:lvl3pPr lvl="2" algn="r">
              <a:spcBef>
                <a:spcPts val="0"/>
              </a:spcBef>
              <a:spcAft>
                <a:spcPts val="0"/>
              </a:spcAft>
              <a:buSzPts val="600"/>
              <a:buNone/>
              <a:defRPr sz="600"/>
            </a:lvl3pPr>
            <a:lvl4pPr lvl="3" algn="r">
              <a:spcBef>
                <a:spcPts val="0"/>
              </a:spcBef>
              <a:spcAft>
                <a:spcPts val="0"/>
              </a:spcAft>
              <a:buSzPts val="600"/>
              <a:buNone/>
              <a:defRPr sz="600"/>
            </a:lvl4pPr>
            <a:lvl5pPr lvl="4" algn="r">
              <a:spcBef>
                <a:spcPts val="0"/>
              </a:spcBef>
              <a:spcAft>
                <a:spcPts val="0"/>
              </a:spcAft>
              <a:buSzPts val="600"/>
              <a:buNone/>
              <a:defRPr sz="600"/>
            </a:lvl5pPr>
            <a:lvl6pPr lvl="5" algn="r">
              <a:spcBef>
                <a:spcPts val="0"/>
              </a:spcBef>
              <a:spcAft>
                <a:spcPts val="0"/>
              </a:spcAft>
              <a:buSzPts val="600"/>
              <a:buNone/>
              <a:defRPr sz="600"/>
            </a:lvl6pPr>
            <a:lvl7pPr lvl="6" algn="r">
              <a:spcBef>
                <a:spcPts val="0"/>
              </a:spcBef>
              <a:spcAft>
                <a:spcPts val="0"/>
              </a:spcAft>
              <a:buSzPts val="600"/>
              <a:buNone/>
              <a:defRPr sz="600"/>
            </a:lvl7pPr>
            <a:lvl8pPr lvl="7" algn="r">
              <a:spcBef>
                <a:spcPts val="0"/>
              </a:spcBef>
              <a:spcAft>
                <a:spcPts val="0"/>
              </a:spcAft>
              <a:buSzPts val="600"/>
              <a:buNone/>
              <a:defRPr sz="600"/>
            </a:lvl8pPr>
            <a:lvl9pPr lvl="8" algn="r">
              <a:spcBef>
                <a:spcPts val="0"/>
              </a:spcBef>
              <a:spcAft>
                <a:spcPts val="0"/>
              </a:spcAft>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ody and image - Alt 4">
  <p:cSld name="BLANK_1_1_1_1_1_1_1_1_1_1_1_1_2_1_1">
    <p:spTree>
      <p:nvGrpSpPr>
        <p:cNvPr id="1" name="Shape 73"/>
        <p:cNvGrpSpPr/>
        <p:nvPr/>
      </p:nvGrpSpPr>
      <p:grpSpPr>
        <a:xfrm>
          <a:off x="0" y="0"/>
          <a:ext cx="0" cy="0"/>
          <a:chOff x="0" y="0"/>
          <a:chExt cx="0" cy="0"/>
        </a:xfrm>
      </p:grpSpPr>
      <p:sp>
        <p:nvSpPr>
          <p:cNvPr id="74" name="Google Shape;74;p10"/>
          <p:cNvSpPr>
            <a:spLocks noGrp="1"/>
          </p:cNvSpPr>
          <p:nvPr>
            <p:ph type="pic" idx="2"/>
          </p:nvPr>
        </p:nvSpPr>
        <p:spPr>
          <a:xfrm>
            <a:off x="2210800" y="1984500"/>
            <a:ext cx="1828800" cy="1828800"/>
          </a:xfrm>
          <a:prstGeom prst="ellipse">
            <a:avLst/>
          </a:prstGeom>
          <a:noFill/>
          <a:ln w="9525" cap="flat" cmpd="sng">
            <a:solidFill>
              <a:schemeClr val="dk2"/>
            </a:solidFill>
            <a:prstDash val="solid"/>
            <a:round/>
            <a:headEnd type="none" w="sm" len="sm"/>
            <a:tailEnd type="none" w="sm" len="sm"/>
          </a:ln>
        </p:spPr>
      </p:sp>
      <p:sp>
        <p:nvSpPr>
          <p:cNvPr id="75" name="Google Shape;75;p10"/>
          <p:cNvSpPr txBox="1">
            <a:spLocks noGrp="1"/>
          </p:cNvSpPr>
          <p:nvPr>
            <p:ph type="title"/>
          </p:nvPr>
        </p:nvSpPr>
        <p:spPr>
          <a:xfrm>
            <a:off x="1739950" y="282900"/>
            <a:ext cx="4234200" cy="1116900"/>
          </a:xfrm>
          <a:prstGeom prst="rect">
            <a:avLst/>
          </a:prstGeom>
        </p:spPr>
        <p:txBody>
          <a:bodyPr spcFirstLastPara="1" wrap="square" lIns="0" tIns="0" rIns="0" bIns="0" anchor="t" anchorCtr="0">
            <a:spAutoFit/>
          </a:bodyPr>
          <a:lstStyle>
            <a:lvl1pPr lvl="0">
              <a:lnSpc>
                <a:spcPct val="90000"/>
              </a:lnSpc>
              <a:spcBef>
                <a:spcPts val="0"/>
              </a:spcBef>
              <a:spcAft>
                <a:spcPts val="0"/>
              </a:spcAft>
              <a:buNone/>
              <a:defRPr sz="3600"/>
            </a:lvl1pPr>
            <a:lvl2pPr lvl="1">
              <a:lnSpc>
                <a:spcPct val="115000"/>
              </a:lnSpc>
              <a:spcBef>
                <a:spcPts val="0"/>
              </a:spcBef>
              <a:spcAft>
                <a:spcPts val="0"/>
              </a:spcAft>
              <a:buNone/>
              <a:defRPr sz="3600"/>
            </a:lvl2pPr>
            <a:lvl3pPr lvl="2">
              <a:lnSpc>
                <a:spcPct val="115000"/>
              </a:lnSpc>
              <a:spcBef>
                <a:spcPts val="0"/>
              </a:spcBef>
              <a:spcAft>
                <a:spcPts val="0"/>
              </a:spcAft>
              <a:buNone/>
              <a:defRPr sz="3600"/>
            </a:lvl3pPr>
            <a:lvl4pPr lvl="3">
              <a:lnSpc>
                <a:spcPct val="115000"/>
              </a:lnSpc>
              <a:spcBef>
                <a:spcPts val="0"/>
              </a:spcBef>
              <a:spcAft>
                <a:spcPts val="0"/>
              </a:spcAft>
              <a:buNone/>
              <a:defRPr sz="3600"/>
            </a:lvl4pPr>
            <a:lvl5pPr lvl="4">
              <a:lnSpc>
                <a:spcPct val="115000"/>
              </a:lnSpc>
              <a:spcBef>
                <a:spcPts val="0"/>
              </a:spcBef>
              <a:spcAft>
                <a:spcPts val="0"/>
              </a:spcAft>
              <a:buNone/>
              <a:defRPr sz="3600"/>
            </a:lvl5pPr>
            <a:lvl6pPr lvl="5">
              <a:lnSpc>
                <a:spcPct val="115000"/>
              </a:lnSpc>
              <a:spcBef>
                <a:spcPts val="0"/>
              </a:spcBef>
              <a:spcAft>
                <a:spcPts val="0"/>
              </a:spcAft>
              <a:buNone/>
              <a:defRPr sz="3600"/>
            </a:lvl6pPr>
            <a:lvl7pPr lvl="6">
              <a:lnSpc>
                <a:spcPct val="115000"/>
              </a:lnSpc>
              <a:spcBef>
                <a:spcPts val="0"/>
              </a:spcBef>
              <a:spcAft>
                <a:spcPts val="0"/>
              </a:spcAft>
              <a:buNone/>
              <a:defRPr sz="3600"/>
            </a:lvl7pPr>
            <a:lvl8pPr lvl="7">
              <a:lnSpc>
                <a:spcPct val="115000"/>
              </a:lnSpc>
              <a:spcBef>
                <a:spcPts val="0"/>
              </a:spcBef>
              <a:spcAft>
                <a:spcPts val="0"/>
              </a:spcAft>
              <a:buNone/>
              <a:defRPr sz="3600"/>
            </a:lvl8pPr>
            <a:lvl9pPr lvl="8">
              <a:lnSpc>
                <a:spcPct val="115000"/>
              </a:lnSpc>
              <a:spcBef>
                <a:spcPts val="0"/>
              </a:spcBef>
              <a:spcAft>
                <a:spcPts val="0"/>
              </a:spcAft>
              <a:buNone/>
              <a:defRPr sz="3600"/>
            </a:lvl9pPr>
          </a:lstStyle>
          <a:p>
            <a:endParaRPr/>
          </a:p>
        </p:txBody>
      </p:sp>
      <p:sp>
        <p:nvSpPr>
          <p:cNvPr id="76" name="Google Shape;76;p10"/>
          <p:cNvSpPr txBox="1">
            <a:spLocks noGrp="1"/>
          </p:cNvSpPr>
          <p:nvPr>
            <p:ph type="body" idx="1"/>
          </p:nvPr>
        </p:nvSpPr>
        <p:spPr>
          <a:xfrm>
            <a:off x="4624900" y="3199050"/>
            <a:ext cx="2787600" cy="1436100"/>
          </a:xfrm>
          <a:prstGeom prst="rect">
            <a:avLst/>
          </a:prstGeom>
        </p:spPr>
        <p:txBody>
          <a:bodyPr spcFirstLastPara="1" wrap="square" lIns="0" tIns="0" rIns="0" bIns="0" anchor="t" anchorCtr="0">
            <a:noAutofit/>
          </a:bodyPr>
          <a:lstStyle>
            <a:lvl1pPr marL="457200" lvl="0"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1pPr>
            <a:lvl2pPr marL="914400" lvl="1"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2pPr>
            <a:lvl3pPr marL="1371600" lvl="2"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3pPr>
            <a:lvl4pPr marL="1828800" lvl="3"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4pPr>
            <a:lvl5pPr marL="2286000" lvl="4"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5pPr>
            <a:lvl6pPr marL="2743200" lvl="5"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6pPr>
            <a:lvl7pPr marL="3200400" lvl="6"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7pPr>
            <a:lvl8pPr marL="3657600" lvl="7"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8pPr>
            <a:lvl9pPr marL="4114800" lvl="8" indent="-292100">
              <a:lnSpc>
                <a:spcPct val="115000"/>
              </a:lnSpc>
              <a:spcBef>
                <a:spcPts val="0"/>
              </a:spcBef>
              <a:spcAft>
                <a:spcPts val="0"/>
              </a:spcAft>
              <a:buSzPts val="1000"/>
              <a:buFont typeface="Instrument Sans SemiBold"/>
              <a:buChar char="■"/>
              <a:defRPr sz="1000">
                <a:latin typeface="Instrument Sans SemiBold"/>
                <a:ea typeface="Instrument Sans SemiBold"/>
                <a:cs typeface="Instrument Sans SemiBold"/>
                <a:sym typeface="Instrument Sans SemiBold"/>
              </a:defRPr>
            </a:lvl9pPr>
          </a:lstStyle>
          <a:p>
            <a:endParaRPr/>
          </a:p>
        </p:txBody>
      </p:sp>
      <p:sp>
        <p:nvSpPr>
          <p:cNvPr id="77" name="Google Shape;77;p10"/>
          <p:cNvSpPr txBox="1">
            <a:spLocks noGrp="1"/>
          </p:cNvSpPr>
          <p:nvPr>
            <p:ph type="subTitle" idx="3"/>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Clr>
                <a:schemeClr val="lt1"/>
              </a:buClr>
              <a:buSzPts val="800"/>
              <a:buNone/>
              <a:defRPr sz="800"/>
            </a:lvl2pPr>
            <a:lvl3pPr lvl="2" algn="ctr">
              <a:spcBef>
                <a:spcPts val="0"/>
              </a:spcBef>
              <a:spcAft>
                <a:spcPts val="0"/>
              </a:spcAft>
              <a:buClr>
                <a:schemeClr val="lt1"/>
              </a:buClr>
              <a:buSzPts val="800"/>
              <a:buNone/>
              <a:defRPr sz="800"/>
            </a:lvl3pPr>
            <a:lvl4pPr lvl="3" algn="ctr">
              <a:spcBef>
                <a:spcPts val="0"/>
              </a:spcBef>
              <a:spcAft>
                <a:spcPts val="0"/>
              </a:spcAft>
              <a:buClr>
                <a:schemeClr val="lt1"/>
              </a:buClr>
              <a:buSzPts val="800"/>
              <a:buNone/>
              <a:defRPr sz="800"/>
            </a:lvl4pPr>
            <a:lvl5pPr lvl="4" algn="ctr">
              <a:spcBef>
                <a:spcPts val="0"/>
              </a:spcBef>
              <a:spcAft>
                <a:spcPts val="0"/>
              </a:spcAft>
              <a:buClr>
                <a:schemeClr val="lt1"/>
              </a:buClr>
              <a:buSzPts val="800"/>
              <a:buNone/>
              <a:defRPr sz="800"/>
            </a:lvl5pPr>
            <a:lvl6pPr lvl="5" algn="ctr">
              <a:spcBef>
                <a:spcPts val="0"/>
              </a:spcBef>
              <a:spcAft>
                <a:spcPts val="0"/>
              </a:spcAft>
              <a:buClr>
                <a:schemeClr val="lt1"/>
              </a:buClr>
              <a:buSzPts val="800"/>
              <a:buNone/>
              <a:defRPr sz="800"/>
            </a:lvl6pPr>
            <a:lvl7pPr lvl="6" algn="ctr">
              <a:spcBef>
                <a:spcPts val="0"/>
              </a:spcBef>
              <a:spcAft>
                <a:spcPts val="0"/>
              </a:spcAft>
              <a:buClr>
                <a:schemeClr val="lt1"/>
              </a:buClr>
              <a:buSzPts val="800"/>
              <a:buNone/>
              <a:defRPr sz="800"/>
            </a:lvl7pPr>
            <a:lvl8pPr lvl="7" algn="ctr">
              <a:spcBef>
                <a:spcPts val="0"/>
              </a:spcBef>
              <a:spcAft>
                <a:spcPts val="0"/>
              </a:spcAft>
              <a:buClr>
                <a:schemeClr val="lt1"/>
              </a:buClr>
              <a:buSzPts val="800"/>
              <a:buNone/>
              <a:defRPr sz="800"/>
            </a:lvl8pPr>
            <a:lvl9pPr lvl="8" algn="ctr">
              <a:spcBef>
                <a:spcPts val="0"/>
              </a:spcBef>
              <a:spcAft>
                <a:spcPts val="0"/>
              </a:spcAft>
              <a:buClr>
                <a:schemeClr val="lt1"/>
              </a:buClr>
              <a:buSzPts val="800"/>
              <a:buNone/>
              <a:defRPr sz="800"/>
            </a:lvl9pPr>
          </a:lstStyle>
          <a:p>
            <a:endParaRPr/>
          </a:p>
        </p:txBody>
      </p:sp>
      <p:sp>
        <p:nvSpPr>
          <p:cNvPr id="78" name="Google Shape;78;p10"/>
          <p:cNvSpPr txBox="1">
            <a:spLocks noGrp="1"/>
          </p:cNvSpPr>
          <p:nvPr>
            <p:ph type="subTitle" idx="4"/>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79" name="Google Shape;79;p10"/>
          <p:cNvSpPr txBox="1">
            <a:spLocks noGrp="1"/>
          </p:cNvSpPr>
          <p:nvPr>
            <p:ph type="subTitle" idx="5"/>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
        <p:nvSpPr>
          <p:cNvPr id="80" name="Google Shape;80;p10"/>
          <p:cNvSpPr txBox="1">
            <a:spLocks noGrp="1"/>
          </p:cNvSpPr>
          <p:nvPr>
            <p:ph type="body" idx="6"/>
          </p:nvPr>
        </p:nvSpPr>
        <p:spPr>
          <a:xfrm>
            <a:off x="5412150" y="1666450"/>
            <a:ext cx="3421500" cy="969600"/>
          </a:xfrm>
          <a:prstGeom prst="rect">
            <a:avLst/>
          </a:prstGeom>
        </p:spPr>
        <p:txBody>
          <a:bodyPr spcFirstLastPara="1" wrap="square" lIns="0" tIns="0" rIns="182875" bIns="0" anchor="t" anchorCtr="0">
            <a:noAutofit/>
          </a:bodyPr>
          <a:lstStyle>
            <a:lvl1pPr marL="457200" lvl="0" indent="-317500">
              <a:lnSpc>
                <a:spcPct val="90000"/>
              </a:lnSpc>
              <a:spcBef>
                <a:spcPts val="0"/>
              </a:spcBef>
              <a:spcAft>
                <a:spcPts val="0"/>
              </a:spcAft>
              <a:buSzPts val="1400"/>
              <a:buFont typeface="Outfit"/>
              <a:buChar char="●"/>
              <a:defRPr sz="1400">
                <a:latin typeface="Outfit"/>
                <a:ea typeface="Outfit"/>
                <a:cs typeface="Outfit"/>
                <a:sym typeface="Outfit"/>
              </a:defRPr>
            </a:lvl1pPr>
            <a:lvl2pPr marL="914400" lvl="1" indent="-317500">
              <a:lnSpc>
                <a:spcPct val="90000"/>
              </a:lnSpc>
              <a:spcBef>
                <a:spcPts val="0"/>
              </a:spcBef>
              <a:spcAft>
                <a:spcPts val="0"/>
              </a:spcAft>
              <a:buSzPts val="1400"/>
              <a:buFont typeface="Outfit"/>
              <a:buChar char="○"/>
              <a:defRPr sz="1400">
                <a:latin typeface="Outfit"/>
                <a:ea typeface="Outfit"/>
                <a:cs typeface="Outfit"/>
                <a:sym typeface="Outfit"/>
              </a:defRPr>
            </a:lvl2pPr>
            <a:lvl3pPr marL="1371600" lvl="2" indent="-317500">
              <a:lnSpc>
                <a:spcPct val="90000"/>
              </a:lnSpc>
              <a:spcBef>
                <a:spcPts val="0"/>
              </a:spcBef>
              <a:spcAft>
                <a:spcPts val="0"/>
              </a:spcAft>
              <a:buSzPts val="1400"/>
              <a:buFont typeface="Outfit"/>
              <a:buChar char="■"/>
              <a:defRPr sz="1400">
                <a:latin typeface="Outfit"/>
                <a:ea typeface="Outfit"/>
                <a:cs typeface="Outfit"/>
                <a:sym typeface="Outfit"/>
              </a:defRPr>
            </a:lvl3pPr>
            <a:lvl4pPr marL="1828800" lvl="3" indent="-317500">
              <a:lnSpc>
                <a:spcPct val="90000"/>
              </a:lnSpc>
              <a:spcBef>
                <a:spcPts val="0"/>
              </a:spcBef>
              <a:spcAft>
                <a:spcPts val="0"/>
              </a:spcAft>
              <a:buSzPts val="1400"/>
              <a:buFont typeface="Outfit"/>
              <a:buChar char="●"/>
              <a:defRPr sz="1400">
                <a:latin typeface="Outfit"/>
                <a:ea typeface="Outfit"/>
                <a:cs typeface="Outfit"/>
                <a:sym typeface="Outfit"/>
              </a:defRPr>
            </a:lvl4pPr>
            <a:lvl5pPr marL="2286000" lvl="4" indent="-317500">
              <a:lnSpc>
                <a:spcPct val="90000"/>
              </a:lnSpc>
              <a:spcBef>
                <a:spcPts val="0"/>
              </a:spcBef>
              <a:spcAft>
                <a:spcPts val="0"/>
              </a:spcAft>
              <a:buSzPts val="1400"/>
              <a:buFont typeface="Outfit"/>
              <a:buChar char="○"/>
              <a:defRPr sz="1400">
                <a:latin typeface="Outfit"/>
                <a:ea typeface="Outfit"/>
                <a:cs typeface="Outfit"/>
                <a:sym typeface="Outfit"/>
              </a:defRPr>
            </a:lvl5pPr>
            <a:lvl6pPr marL="2743200" lvl="5" indent="-317500">
              <a:lnSpc>
                <a:spcPct val="90000"/>
              </a:lnSpc>
              <a:spcBef>
                <a:spcPts val="0"/>
              </a:spcBef>
              <a:spcAft>
                <a:spcPts val="0"/>
              </a:spcAft>
              <a:buSzPts val="1400"/>
              <a:buFont typeface="Outfit"/>
              <a:buChar char="■"/>
              <a:defRPr sz="1400">
                <a:latin typeface="Outfit"/>
                <a:ea typeface="Outfit"/>
                <a:cs typeface="Outfit"/>
                <a:sym typeface="Outfit"/>
              </a:defRPr>
            </a:lvl6pPr>
            <a:lvl7pPr marL="3200400" lvl="6" indent="-317500">
              <a:lnSpc>
                <a:spcPct val="90000"/>
              </a:lnSpc>
              <a:spcBef>
                <a:spcPts val="0"/>
              </a:spcBef>
              <a:spcAft>
                <a:spcPts val="0"/>
              </a:spcAft>
              <a:buSzPts val="1400"/>
              <a:buFont typeface="Outfit"/>
              <a:buChar char="●"/>
              <a:defRPr sz="1400">
                <a:latin typeface="Outfit"/>
                <a:ea typeface="Outfit"/>
                <a:cs typeface="Outfit"/>
                <a:sym typeface="Outfit"/>
              </a:defRPr>
            </a:lvl7pPr>
            <a:lvl8pPr marL="3657600" lvl="7" indent="-317500">
              <a:lnSpc>
                <a:spcPct val="90000"/>
              </a:lnSpc>
              <a:spcBef>
                <a:spcPts val="0"/>
              </a:spcBef>
              <a:spcAft>
                <a:spcPts val="0"/>
              </a:spcAft>
              <a:buSzPts val="1400"/>
              <a:buFont typeface="Outfit"/>
              <a:buChar char="○"/>
              <a:defRPr sz="1400">
                <a:latin typeface="Outfit"/>
                <a:ea typeface="Outfit"/>
                <a:cs typeface="Outfit"/>
                <a:sym typeface="Outfit"/>
              </a:defRPr>
            </a:lvl8pPr>
            <a:lvl9pPr marL="4114800" lvl="8" indent="-317500">
              <a:lnSpc>
                <a:spcPct val="90000"/>
              </a:lnSpc>
              <a:spcBef>
                <a:spcPts val="0"/>
              </a:spcBef>
              <a:spcAft>
                <a:spcPts val="0"/>
              </a:spcAft>
              <a:buSzPts val="1400"/>
              <a:buFont typeface="Outfit"/>
              <a:buChar char="■"/>
              <a:defRPr sz="1400">
                <a:latin typeface="Outfit"/>
                <a:ea typeface="Outfit"/>
                <a:cs typeface="Outfit"/>
                <a:sym typeface="Outfit"/>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big ideas - Alt 3">
  <p:cSld name="CUSTOM_10">
    <p:spTree>
      <p:nvGrpSpPr>
        <p:cNvPr id="1" name="Shape 81"/>
        <p:cNvGrpSpPr/>
        <p:nvPr/>
      </p:nvGrpSpPr>
      <p:grpSpPr>
        <a:xfrm>
          <a:off x="0" y="0"/>
          <a:ext cx="0" cy="0"/>
          <a:chOff x="0" y="0"/>
          <a:chExt cx="0" cy="0"/>
        </a:xfrm>
      </p:grpSpPr>
      <p:sp>
        <p:nvSpPr>
          <p:cNvPr id="82" name="Google Shape;82;p11"/>
          <p:cNvSpPr txBox="1">
            <a:spLocks noGrp="1"/>
          </p:cNvSpPr>
          <p:nvPr>
            <p:ph type="subTitle" idx="1"/>
          </p:nvPr>
        </p:nvSpPr>
        <p:spPr>
          <a:xfrm>
            <a:off x="284798" y="282900"/>
            <a:ext cx="1207200" cy="368100"/>
          </a:xfrm>
          <a:prstGeom prst="rect">
            <a:avLst/>
          </a:prstGeom>
        </p:spPr>
        <p:txBody>
          <a:bodyPr spcFirstLastPara="1" wrap="square" lIns="0" tIns="0" rIns="0" bIns="0" anchor="ctr" anchorCtr="0">
            <a:noAutofit/>
          </a:bodyPr>
          <a:lstStyle>
            <a:lvl1pPr lvl="0" algn="ctr">
              <a:lnSpc>
                <a:spcPct val="115000"/>
              </a:lnSpc>
              <a:spcBef>
                <a:spcPts val="0"/>
              </a:spcBef>
              <a:spcAft>
                <a:spcPts val="0"/>
              </a:spcAft>
              <a:buNone/>
              <a:defRPr sz="800"/>
            </a:lvl1pPr>
            <a:lvl2pPr lvl="1" algn="ctr">
              <a:spcBef>
                <a:spcPts val="0"/>
              </a:spcBef>
              <a:spcAft>
                <a:spcPts val="0"/>
              </a:spcAft>
              <a:buSzPts val="800"/>
              <a:buNone/>
              <a:defRPr sz="800"/>
            </a:lvl2pPr>
            <a:lvl3pPr lvl="2" algn="ctr">
              <a:spcBef>
                <a:spcPts val="0"/>
              </a:spcBef>
              <a:spcAft>
                <a:spcPts val="0"/>
              </a:spcAft>
              <a:buSzPts val="800"/>
              <a:buNone/>
              <a:defRPr sz="800"/>
            </a:lvl3pPr>
            <a:lvl4pPr lvl="3" algn="ctr">
              <a:spcBef>
                <a:spcPts val="0"/>
              </a:spcBef>
              <a:spcAft>
                <a:spcPts val="0"/>
              </a:spcAft>
              <a:buSzPts val="800"/>
              <a:buNone/>
              <a:defRPr sz="800"/>
            </a:lvl4pPr>
            <a:lvl5pPr lvl="4" algn="ctr">
              <a:spcBef>
                <a:spcPts val="0"/>
              </a:spcBef>
              <a:spcAft>
                <a:spcPts val="0"/>
              </a:spcAft>
              <a:buSzPts val="800"/>
              <a:buNone/>
              <a:defRPr sz="800"/>
            </a:lvl5pPr>
            <a:lvl6pPr lvl="5" algn="ctr">
              <a:spcBef>
                <a:spcPts val="0"/>
              </a:spcBef>
              <a:spcAft>
                <a:spcPts val="0"/>
              </a:spcAft>
              <a:buSzPts val="800"/>
              <a:buNone/>
              <a:defRPr sz="800"/>
            </a:lvl6pPr>
            <a:lvl7pPr lvl="6" algn="ctr">
              <a:spcBef>
                <a:spcPts val="0"/>
              </a:spcBef>
              <a:spcAft>
                <a:spcPts val="0"/>
              </a:spcAft>
              <a:buSzPts val="800"/>
              <a:buNone/>
              <a:defRPr sz="800"/>
            </a:lvl7pPr>
            <a:lvl8pPr lvl="7" algn="ctr">
              <a:spcBef>
                <a:spcPts val="0"/>
              </a:spcBef>
              <a:spcAft>
                <a:spcPts val="0"/>
              </a:spcAft>
              <a:buSzPts val="800"/>
              <a:buNone/>
              <a:defRPr sz="800"/>
            </a:lvl8pPr>
            <a:lvl9pPr lvl="8" algn="ctr">
              <a:spcBef>
                <a:spcPts val="0"/>
              </a:spcBef>
              <a:spcAft>
                <a:spcPts val="0"/>
              </a:spcAft>
              <a:buSzPts val="800"/>
              <a:buNone/>
              <a:defRPr sz="800"/>
            </a:lvl9pPr>
          </a:lstStyle>
          <a:p>
            <a:endParaRPr/>
          </a:p>
        </p:txBody>
      </p:sp>
      <p:sp>
        <p:nvSpPr>
          <p:cNvPr id="83" name="Google Shape;83;p11"/>
          <p:cNvSpPr txBox="1">
            <a:spLocks noGrp="1"/>
          </p:cNvSpPr>
          <p:nvPr>
            <p:ph type="body" idx="2"/>
          </p:nvPr>
        </p:nvSpPr>
        <p:spPr>
          <a:xfrm>
            <a:off x="4223075" y="3141232"/>
            <a:ext cx="2787600" cy="1223700"/>
          </a:xfrm>
          <a:prstGeom prst="rect">
            <a:avLst/>
          </a:prstGeom>
        </p:spPr>
        <p:txBody>
          <a:bodyPr spcFirstLastPara="1" wrap="square" lIns="164575" tIns="0" rIns="164575" bIns="18287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84" name="Google Shape;84;p11"/>
          <p:cNvSpPr txBox="1">
            <a:spLocks noGrp="1"/>
          </p:cNvSpPr>
          <p:nvPr>
            <p:ph type="title"/>
          </p:nvPr>
        </p:nvSpPr>
        <p:spPr>
          <a:xfrm>
            <a:off x="4223075" y="2623350"/>
            <a:ext cx="2443500" cy="409500"/>
          </a:xfrm>
          <a:prstGeom prst="rect">
            <a:avLst/>
          </a:prstGeom>
        </p:spPr>
        <p:txBody>
          <a:bodyPr spcFirstLastPara="1" wrap="square" lIns="164575" tIns="164575" rIns="0" bIns="0" anchor="t" anchorCtr="0">
            <a:noAutofit/>
          </a:bodyPr>
          <a:lstStyle>
            <a:lvl1pPr lvl="0">
              <a:lnSpc>
                <a:spcPct val="115000"/>
              </a:lnSpc>
              <a:spcBef>
                <a:spcPts val="0"/>
              </a:spcBef>
              <a:spcAft>
                <a:spcPts val="0"/>
              </a:spcAft>
              <a:buNone/>
              <a:defRPr sz="1000">
                <a:latin typeface="Instrument Sans SemiBold"/>
                <a:ea typeface="Instrument Sans SemiBold"/>
                <a:cs typeface="Instrument Sans SemiBold"/>
                <a:sym typeface="Instrument Sans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85" name="Google Shape;85;p11"/>
          <p:cNvSpPr>
            <a:spLocks noGrp="1"/>
          </p:cNvSpPr>
          <p:nvPr>
            <p:ph type="pic" idx="3"/>
          </p:nvPr>
        </p:nvSpPr>
        <p:spPr>
          <a:xfrm>
            <a:off x="1901125" y="476725"/>
            <a:ext cx="383700" cy="398100"/>
          </a:xfrm>
          <a:prstGeom prst="roundRect">
            <a:avLst>
              <a:gd name="adj" fmla="val 16667"/>
            </a:avLst>
          </a:prstGeom>
          <a:noFill/>
          <a:ln>
            <a:noFill/>
          </a:ln>
        </p:spPr>
      </p:sp>
      <p:sp>
        <p:nvSpPr>
          <p:cNvPr id="86" name="Google Shape;86;p11"/>
          <p:cNvSpPr txBox="1">
            <a:spLocks noGrp="1"/>
          </p:cNvSpPr>
          <p:nvPr>
            <p:ph type="title" idx="4"/>
          </p:nvPr>
        </p:nvSpPr>
        <p:spPr>
          <a:xfrm>
            <a:off x="3072075" y="282900"/>
            <a:ext cx="5787300" cy="2112300"/>
          </a:xfrm>
          <a:prstGeom prst="rect">
            <a:avLst/>
          </a:prstGeom>
        </p:spPr>
        <p:txBody>
          <a:bodyPr spcFirstLastPara="1" wrap="square" lIns="182875" tIns="182875" rIns="182875" bIns="0" anchor="t" anchorCtr="0">
            <a:spAutoFit/>
          </a:bodyPr>
          <a:lstStyle>
            <a:lvl1pPr lvl="0">
              <a:lnSpc>
                <a:spcPct val="90000"/>
              </a:lnSpc>
              <a:spcBef>
                <a:spcPts val="0"/>
              </a:spcBef>
              <a:spcAft>
                <a:spcPts val="0"/>
              </a:spcAft>
              <a:buNone/>
              <a:defRPr sz="2400"/>
            </a:lvl1pPr>
            <a:lvl2pPr lvl="1">
              <a:lnSpc>
                <a:spcPct val="115000"/>
              </a:lnSpc>
              <a:spcBef>
                <a:spcPts val="0"/>
              </a:spcBef>
              <a:spcAft>
                <a:spcPts val="0"/>
              </a:spcAft>
              <a:buNone/>
              <a:defRPr sz="2400"/>
            </a:lvl2pPr>
            <a:lvl3pPr lvl="2">
              <a:lnSpc>
                <a:spcPct val="115000"/>
              </a:lnSpc>
              <a:spcBef>
                <a:spcPts val="0"/>
              </a:spcBef>
              <a:spcAft>
                <a:spcPts val="0"/>
              </a:spcAft>
              <a:buNone/>
              <a:defRPr sz="2400"/>
            </a:lvl3pPr>
            <a:lvl4pPr lvl="3">
              <a:lnSpc>
                <a:spcPct val="115000"/>
              </a:lnSpc>
              <a:spcBef>
                <a:spcPts val="0"/>
              </a:spcBef>
              <a:spcAft>
                <a:spcPts val="0"/>
              </a:spcAft>
              <a:buNone/>
              <a:defRPr sz="2400"/>
            </a:lvl4pPr>
            <a:lvl5pPr lvl="4">
              <a:lnSpc>
                <a:spcPct val="115000"/>
              </a:lnSpc>
              <a:spcBef>
                <a:spcPts val="0"/>
              </a:spcBef>
              <a:spcAft>
                <a:spcPts val="0"/>
              </a:spcAft>
              <a:buNone/>
              <a:defRPr sz="2400"/>
            </a:lvl5pPr>
            <a:lvl6pPr lvl="5">
              <a:lnSpc>
                <a:spcPct val="115000"/>
              </a:lnSpc>
              <a:spcBef>
                <a:spcPts val="0"/>
              </a:spcBef>
              <a:spcAft>
                <a:spcPts val="0"/>
              </a:spcAft>
              <a:buNone/>
              <a:defRPr sz="2400"/>
            </a:lvl6pPr>
            <a:lvl7pPr lvl="6">
              <a:lnSpc>
                <a:spcPct val="115000"/>
              </a:lnSpc>
              <a:spcBef>
                <a:spcPts val="0"/>
              </a:spcBef>
              <a:spcAft>
                <a:spcPts val="0"/>
              </a:spcAft>
              <a:buNone/>
              <a:defRPr sz="2400"/>
            </a:lvl7pPr>
            <a:lvl8pPr lvl="7">
              <a:lnSpc>
                <a:spcPct val="115000"/>
              </a:lnSpc>
              <a:spcBef>
                <a:spcPts val="0"/>
              </a:spcBef>
              <a:spcAft>
                <a:spcPts val="0"/>
              </a:spcAft>
              <a:buNone/>
              <a:defRPr sz="2400"/>
            </a:lvl8pPr>
            <a:lvl9pPr lvl="8">
              <a:lnSpc>
                <a:spcPct val="115000"/>
              </a:lnSpc>
              <a:spcBef>
                <a:spcPts val="0"/>
              </a:spcBef>
              <a:spcAft>
                <a:spcPts val="0"/>
              </a:spcAft>
              <a:buNone/>
              <a:defRPr sz="2400"/>
            </a:lvl9pPr>
          </a:lstStyle>
          <a:p>
            <a:endParaRPr/>
          </a:p>
        </p:txBody>
      </p:sp>
      <p:sp>
        <p:nvSpPr>
          <p:cNvPr id="87" name="Google Shape;87;p11"/>
          <p:cNvSpPr txBox="1">
            <a:spLocks noGrp="1"/>
          </p:cNvSpPr>
          <p:nvPr>
            <p:ph type="title" idx="5"/>
          </p:nvPr>
        </p:nvSpPr>
        <p:spPr>
          <a:xfrm>
            <a:off x="1731400" y="3108325"/>
            <a:ext cx="2337000" cy="1526700"/>
          </a:xfrm>
          <a:prstGeom prst="rect">
            <a:avLst/>
          </a:prstGeom>
        </p:spPr>
        <p:txBody>
          <a:bodyPr spcFirstLastPara="1" wrap="square" lIns="0" tIns="0" rIns="0" bIns="0" anchor="b" anchorCtr="0">
            <a:noAutofit/>
          </a:bodyPr>
          <a:lstStyle>
            <a:lvl1pPr lvl="0">
              <a:lnSpc>
                <a:spcPct val="115000"/>
              </a:lnSpc>
              <a:spcBef>
                <a:spcPts val="0"/>
              </a:spcBef>
              <a:spcAft>
                <a:spcPts val="0"/>
              </a:spcAft>
              <a:buNone/>
              <a:defRPr sz="1000">
                <a:latin typeface="Instrument Sans SemiBold"/>
                <a:ea typeface="Instrument Sans SemiBold"/>
                <a:cs typeface="Instrument Sans SemiBold"/>
                <a:sym typeface="Instrument Sans SemiBold"/>
              </a:defRPr>
            </a:lvl1pPr>
            <a:lvl2pPr lvl="1">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2pPr>
            <a:lvl3pPr lvl="2">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3pPr>
            <a:lvl4pPr lvl="3">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4pPr>
            <a:lvl5pPr lvl="4">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5pPr>
            <a:lvl6pPr lvl="5">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6pPr>
            <a:lvl7pPr lvl="6">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7pPr>
            <a:lvl8pPr lvl="7">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8pPr>
            <a:lvl9pPr lvl="8">
              <a:lnSpc>
                <a:spcPct val="115000"/>
              </a:lnSpc>
              <a:spcBef>
                <a:spcPts val="0"/>
              </a:spcBef>
              <a:spcAft>
                <a:spcPts val="0"/>
              </a:spcAft>
              <a:buNone/>
              <a:defRPr sz="1000" b="1">
                <a:solidFill>
                  <a:schemeClr val="lt2"/>
                </a:solidFill>
                <a:latin typeface="Instrument Sans"/>
                <a:ea typeface="Instrument Sans"/>
                <a:cs typeface="Instrument Sans"/>
                <a:sym typeface="Instrument Sans"/>
              </a:defRPr>
            </a:lvl9pPr>
          </a:lstStyle>
          <a:p>
            <a:endParaRPr/>
          </a:p>
        </p:txBody>
      </p:sp>
      <p:sp>
        <p:nvSpPr>
          <p:cNvPr id="88" name="Google Shape;88;p11"/>
          <p:cNvSpPr txBox="1">
            <a:spLocks noGrp="1"/>
          </p:cNvSpPr>
          <p:nvPr>
            <p:ph type="title" idx="6"/>
          </p:nvPr>
        </p:nvSpPr>
        <p:spPr>
          <a:xfrm>
            <a:off x="7116525" y="2623350"/>
            <a:ext cx="1742400" cy="409500"/>
          </a:xfrm>
          <a:prstGeom prst="rect">
            <a:avLst/>
          </a:prstGeom>
        </p:spPr>
        <p:txBody>
          <a:bodyPr spcFirstLastPara="1" wrap="square" lIns="164575" tIns="164575" rIns="0" bIns="0" anchor="t" anchorCtr="0">
            <a:noAutofit/>
          </a:bodyPr>
          <a:lstStyle>
            <a:lvl1pPr lvl="0">
              <a:lnSpc>
                <a:spcPct val="115000"/>
              </a:lnSpc>
              <a:spcBef>
                <a:spcPts val="0"/>
              </a:spcBef>
              <a:spcAft>
                <a:spcPts val="0"/>
              </a:spcAft>
              <a:buNone/>
              <a:defRPr sz="1000">
                <a:latin typeface="Instrument Sans SemiBold"/>
                <a:ea typeface="Instrument Sans SemiBold"/>
                <a:cs typeface="Instrument Sans SemiBold"/>
                <a:sym typeface="Instrument Sans SemiBold"/>
              </a:defRPr>
            </a:lvl1pPr>
            <a:lvl2pPr lvl="1">
              <a:lnSpc>
                <a:spcPct val="115000"/>
              </a:lnSpc>
              <a:spcBef>
                <a:spcPts val="0"/>
              </a:spcBef>
              <a:spcAft>
                <a:spcPts val="0"/>
              </a:spcAft>
              <a:buNone/>
              <a:defRPr sz="1200" b="1">
                <a:solidFill>
                  <a:schemeClr val="lt2"/>
                </a:solidFill>
              </a:defRPr>
            </a:lvl2pPr>
            <a:lvl3pPr lvl="2">
              <a:lnSpc>
                <a:spcPct val="115000"/>
              </a:lnSpc>
              <a:spcBef>
                <a:spcPts val="0"/>
              </a:spcBef>
              <a:spcAft>
                <a:spcPts val="0"/>
              </a:spcAft>
              <a:buNone/>
              <a:defRPr sz="1200" b="1">
                <a:solidFill>
                  <a:schemeClr val="lt2"/>
                </a:solidFill>
              </a:defRPr>
            </a:lvl3pPr>
            <a:lvl4pPr lvl="3">
              <a:lnSpc>
                <a:spcPct val="115000"/>
              </a:lnSpc>
              <a:spcBef>
                <a:spcPts val="0"/>
              </a:spcBef>
              <a:spcAft>
                <a:spcPts val="0"/>
              </a:spcAft>
              <a:buNone/>
              <a:defRPr sz="1200" b="1">
                <a:solidFill>
                  <a:schemeClr val="lt2"/>
                </a:solidFill>
              </a:defRPr>
            </a:lvl4pPr>
            <a:lvl5pPr lvl="4">
              <a:lnSpc>
                <a:spcPct val="115000"/>
              </a:lnSpc>
              <a:spcBef>
                <a:spcPts val="0"/>
              </a:spcBef>
              <a:spcAft>
                <a:spcPts val="0"/>
              </a:spcAft>
              <a:buNone/>
              <a:defRPr sz="1200" b="1">
                <a:solidFill>
                  <a:schemeClr val="lt2"/>
                </a:solidFill>
              </a:defRPr>
            </a:lvl5pPr>
            <a:lvl6pPr lvl="5">
              <a:lnSpc>
                <a:spcPct val="115000"/>
              </a:lnSpc>
              <a:spcBef>
                <a:spcPts val="0"/>
              </a:spcBef>
              <a:spcAft>
                <a:spcPts val="0"/>
              </a:spcAft>
              <a:buNone/>
              <a:defRPr sz="1200" b="1">
                <a:solidFill>
                  <a:schemeClr val="lt2"/>
                </a:solidFill>
              </a:defRPr>
            </a:lvl6pPr>
            <a:lvl7pPr lvl="6">
              <a:lnSpc>
                <a:spcPct val="115000"/>
              </a:lnSpc>
              <a:spcBef>
                <a:spcPts val="0"/>
              </a:spcBef>
              <a:spcAft>
                <a:spcPts val="0"/>
              </a:spcAft>
              <a:buNone/>
              <a:defRPr sz="1200" b="1">
                <a:solidFill>
                  <a:schemeClr val="lt2"/>
                </a:solidFill>
              </a:defRPr>
            </a:lvl7pPr>
            <a:lvl8pPr lvl="7">
              <a:lnSpc>
                <a:spcPct val="115000"/>
              </a:lnSpc>
              <a:spcBef>
                <a:spcPts val="0"/>
              </a:spcBef>
              <a:spcAft>
                <a:spcPts val="0"/>
              </a:spcAft>
              <a:buNone/>
              <a:defRPr sz="1200" b="1">
                <a:solidFill>
                  <a:schemeClr val="lt2"/>
                </a:solidFill>
              </a:defRPr>
            </a:lvl8pPr>
            <a:lvl9pPr lvl="8">
              <a:lnSpc>
                <a:spcPct val="115000"/>
              </a:lnSpc>
              <a:spcBef>
                <a:spcPts val="0"/>
              </a:spcBef>
              <a:spcAft>
                <a:spcPts val="0"/>
              </a:spcAft>
              <a:buNone/>
              <a:defRPr sz="1200" b="1">
                <a:solidFill>
                  <a:schemeClr val="lt2"/>
                </a:solidFill>
              </a:defRPr>
            </a:lvl9pPr>
          </a:lstStyle>
          <a:p>
            <a:endParaRPr/>
          </a:p>
        </p:txBody>
      </p:sp>
      <p:sp>
        <p:nvSpPr>
          <p:cNvPr id="89" name="Google Shape;89;p11"/>
          <p:cNvSpPr txBox="1">
            <a:spLocks noGrp="1"/>
          </p:cNvSpPr>
          <p:nvPr>
            <p:ph type="body" idx="7"/>
          </p:nvPr>
        </p:nvSpPr>
        <p:spPr>
          <a:xfrm>
            <a:off x="7116525" y="3141225"/>
            <a:ext cx="1742400" cy="1223700"/>
          </a:xfrm>
          <a:prstGeom prst="rect">
            <a:avLst/>
          </a:prstGeom>
        </p:spPr>
        <p:txBody>
          <a:bodyPr spcFirstLastPara="1" wrap="square" lIns="164575" tIns="0" rIns="164575" bIns="182875" anchor="t" anchorCtr="0">
            <a:noAutofit/>
          </a:bodyPr>
          <a:lstStyle>
            <a:lvl1pPr marL="457200" lvl="0" indent="-292100">
              <a:spcBef>
                <a:spcPts val="0"/>
              </a:spcBef>
              <a:spcAft>
                <a:spcPts val="0"/>
              </a:spcAft>
              <a:buSzPts val="1000"/>
              <a:buChar char="●"/>
              <a:defRPr sz="1000"/>
            </a:lvl1pPr>
            <a:lvl2pPr marL="914400" lvl="1" indent="-292100">
              <a:spcBef>
                <a:spcPts val="0"/>
              </a:spcBef>
              <a:spcAft>
                <a:spcPts val="0"/>
              </a:spcAft>
              <a:buSzPts val="1000"/>
              <a:buChar char="○"/>
              <a:defRPr sz="1000"/>
            </a:lvl2pPr>
            <a:lvl3pPr marL="1371600" lvl="2" indent="-292100">
              <a:spcBef>
                <a:spcPts val="0"/>
              </a:spcBef>
              <a:spcAft>
                <a:spcPts val="0"/>
              </a:spcAft>
              <a:buSzPts val="1000"/>
              <a:buChar char="■"/>
              <a:defRPr sz="1000"/>
            </a:lvl3pPr>
            <a:lvl4pPr marL="1828800" lvl="3" indent="-292100">
              <a:spcBef>
                <a:spcPts val="0"/>
              </a:spcBef>
              <a:spcAft>
                <a:spcPts val="0"/>
              </a:spcAft>
              <a:buSzPts val="1000"/>
              <a:buChar char="●"/>
              <a:defRPr sz="1000"/>
            </a:lvl4pPr>
            <a:lvl5pPr marL="2286000" lvl="4" indent="-292100">
              <a:spcBef>
                <a:spcPts val="0"/>
              </a:spcBef>
              <a:spcAft>
                <a:spcPts val="0"/>
              </a:spcAft>
              <a:buSzPts val="1000"/>
              <a:buChar char="○"/>
              <a:defRPr sz="1000"/>
            </a:lvl5pPr>
            <a:lvl6pPr marL="2743200" lvl="5" indent="-292100">
              <a:spcBef>
                <a:spcPts val="0"/>
              </a:spcBef>
              <a:spcAft>
                <a:spcPts val="0"/>
              </a:spcAft>
              <a:buSzPts val="1000"/>
              <a:buChar char="■"/>
              <a:defRPr sz="1000"/>
            </a:lvl6pPr>
            <a:lvl7pPr marL="3200400" lvl="6" indent="-292100">
              <a:spcBef>
                <a:spcPts val="0"/>
              </a:spcBef>
              <a:spcAft>
                <a:spcPts val="0"/>
              </a:spcAft>
              <a:buSzPts val="1000"/>
              <a:buChar char="●"/>
              <a:defRPr sz="1000"/>
            </a:lvl7pPr>
            <a:lvl8pPr marL="3657600" lvl="7" indent="-292100">
              <a:spcBef>
                <a:spcPts val="0"/>
              </a:spcBef>
              <a:spcAft>
                <a:spcPts val="0"/>
              </a:spcAft>
              <a:buSzPts val="1000"/>
              <a:buChar char="○"/>
              <a:defRPr sz="1000"/>
            </a:lvl8pPr>
            <a:lvl9pPr marL="4114800" lvl="8" indent="-292100">
              <a:spcBef>
                <a:spcPts val="0"/>
              </a:spcBef>
              <a:spcAft>
                <a:spcPts val="0"/>
              </a:spcAft>
              <a:buSzPts val="1000"/>
              <a:buChar char="■"/>
              <a:defRPr sz="1000"/>
            </a:lvl9pPr>
          </a:lstStyle>
          <a:p>
            <a:endParaRPr/>
          </a:p>
        </p:txBody>
      </p:sp>
      <p:sp>
        <p:nvSpPr>
          <p:cNvPr id="90" name="Google Shape;90;p11"/>
          <p:cNvSpPr txBox="1">
            <a:spLocks noGrp="1"/>
          </p:cNvSpPr>
          <p:nvPr>
            <p:ph type="subTitle" idx="8"/>
          </p:nvPr>
        </p:nvSpPr>
        <p:spPr>
          <a:xfrm>
            <a:off x="1731400" y="4750800"/>
            <a:ext cx="1340700" cy="103200"/>
          </a:xfrm>
          <a:prstGeom prst="rect">
            <a:avLst/>
          </a:prstGeom>
        </p:spPr>
        <p:txBody>
          <a:bodyPr spcFirstLastPara="1" wrap="square" lIns="0" tIns="0" rIns="0" bIns="0" anchor="t" anchorCtr="0">
            <a:noAutofit/>
          </a:bodyPr>
          <a:lstStyle>
            <a:lvl1pPr lvl="0">
              <a:lnSpc>
                <a:spcPct val="115000"/>
              </a:lnSpc>
              <a:spcBef>
                <a:spcPts val="0"/>
              </a:spcBef>
              <a:spcAft>
                <a:spcPts val="0"/>
              </a:spcAft>
              <a:buNone/>
              <a:defRPr sz="600"/>
            </a:lvl1pPr>
            <a:lvl2pPr lvl="1">
              <a:spcBef>
                <a:spcPts val="0"/>
              </a:spcBef>
              <a:spcAft>
                <a:spcPts val="0"/>
              </a:spcAft>
              <a:buClr>
                <a:schemeClr val="lt1"/>
              </a:buClr>
              <a:buSzPts val="600"/>
              <a:buNone/>
              <a:defRPr sz="600"/>
            </a:lvl2pPr>
            <a:lvl3pPr lvl="2">
              <a:spcBef>
                <a:spcPts val="0"/>
              </a:spcBef>
              <a:spcAft>
                <a:spcPts val="0"/>
              </a:spcAft>
              <a:buClr>
                <a:schemeClr val="lt1"/>
              </a:buClr>
              <a:buSzPts val="600"/>
              <a:buNone/>
              <a:defRPr sz="600"/>
            </a:lvl3pPr>
            <a:lvl4pPr lvl="3">
              <a:spcBef>
                <a:spcPts val="0"/>
              </a:spcBef>
              <a:spcAft>
                <a:spcPts val="0"/>
              </a:spcAft>
              <a:buClr>
                <a:schemeClr val="lt1"/>
              </a:buClr>
              <a:buSzPts val="600"/>
              <a:buNone/>
              <a:defRPr sz="600"/>
            </a:lvl4pPr>
            <a:lvl5pPr lvl="4">
              <a:spcBef>
                <a:spcPts val="0"/>
              </a:spcBef>
              <a:spcAft>
                <a:spcPts val="0"/>
              </a:spcAft>
              <a:buClr>
                <a:schemeClr val="lt1"/>
              </a:buClr>
              <a:buSzPts val="600"/>
              <a:buNone/>
              <a:defRPr sz="600"/>
            </a:lvl5pPr>
            <a:lvl6pPr lvl="5">
              <a:spcBef>
                <a:spcPts val="0"/>
              </a:spcBef>
              <a:spcAft>
                <a:spcPts val="0"/>
              </a:spcAft>
              <a:buClr>
                <a:schemeClr val="lt1"/>
              </a:buClr>
              <a:buSzPts val="600"/>
              <a:buNone/>
              <a:defRPr sz="600"/>
            </a:lvl6pPr>
            <a:lvl7pPr lvl="6">
              <a:spcBef>
                <a:spcPts val="0"/>
              </a:spcBef>
              <a:spcAft>
                <a:spcPts val="0"/>
              </a:spcAft>
              <a:buClr>
                <a:schemeClr val="lt1"/>
              </a:buClr>
              <a:buSzPts val="600"/>
              <a:buNone/>
              <a:defRPr sz="600"/>
            </a:lvl7pPr>
            <a:lvl8pPr lvl="7">
              <a:spcBef>
                <a:spcPts val="0"/>
              </a:spcBef>
              <a:spcAft>
                <a:spcPts val="0"/>
              </a:spcAft>
              <a:buClr>
                <a:schemeClr val="lt1"/>
              </a:buClr>
              <a:buSzPts val="600"/>
              <a:buNone/>
              <a:defRPr sz="600"/>
            </a:lvl8pPr>
            <a:lvl9pPr lvl="8">
              <a:spcBef>
                <a:spcPts val="0"/>
              </a:spcBef>
              <a:spcAft>
                <a:spcPts val="0"/>
              </a:spcAft>
              <a:buClr>
                <a:schemeClr val="lt1"/>
              </a:buClr>
              <a:buSzPts val="600"/>
              <a:buNone/>
              <a:defRPr sz="600"/>
            </a:lvl9pPr>
          </a:lstStyle>
          <a:p>
            <a:endParaRPr/>
          </a:p>
        </p:txBody>
      </p:sp>
      <p:sp>
        <p:nvSpPr>
          <p:cNvPr id="91" name="Google Shape;91;p11"/>
          <p:cNvSpPr txBox="1">
            <a:spLocks noGrp="1"/>
          </p:cNvSpPr>
          <p:nvPr>
            <p:ph type="subTitle" idx="9"/>
          </p:nvPr>
        </p:nvSpPr>
        <p:spPr>
          <a:xfrm>
            <a:off x="7518500" y="4750800"/>
            <a:ext cx="1340700" cy="103200"/>
          </a:xfrm>
          <a:prstGeom prst="rect">
            <a:avLst/>
          </a:prstGeom>
        </p:spPr>
        <p:txBody>
          <a:bodyPr spcFirstLastPara="1" wrap="square" lIns="0" tIns="0" rIns="0" bIns="0" anchor="t" anchorCtr="0">
            <a:noAutofit/>
          </a:bodyPr>
          <a:lstStyle>
            <a:lvl1pPr lvl="0" algn="r">
              <a:lnSpc>
                <a:spcPct val="115000"/>
              </a:lnSpc>
              <a:spcBef>
                <a:spcPts val="0"/>
              </a:spcBef>
              <a:spcAft>
                <a:spcPts val="0"/>
              </a:spcAft>
              <a:buNone/>
              <a:defRPr sz="600"/>
            </a:lvl1pPr>
            <a:lvl2pPr lvl="1" algn="r">
              <a:spcBef>
                <a:spcPts val="0"/>
              </a:spcBef>
              <a:spcAft>
                <a:spcPts val="0"/>
              </a:spcAft>
              <a:buClr>
                <a:schemeClr val="lt1"/>
              </a:buClr>
              <a:buSzPts val="600"/>
              <a:buNone/>
              <a:defRPr sz="600"/>
            </a:lvl2pPr>
            <a:lvl3pPr lvl="2" algn="r">
              <a:spcBef>
                <a:spcPts val="0"/>
              </a:spcBef>
              <a:spcAft>
                <a:spcPts val="0"/>
              </a:spcAft>
              <a:buClr>
                <a:schemeClr val="lt1"/>
              </a:buClr>
              <a:buSzPts val="600"/>
              <a:buNone/>
              <a:defRPr sz="600"/>
            </a:lvl3pPr>
            <a:lvl4pPr lvl="3" algn="r">
              <a:spcBef>
                <a:spcPts val="0"/>
              </a:spcBef>
              <a:spcAft>
                <a:spcPts val="0"/>
              </a:spcAft>
              <a:buClr>
                <a:schemeClr val="lt1"/>
              </a:buClr>
              <a:buSzPts val="600"/>
              <a:buNone/>
              <a:defRPr sz="600"/>
            </a:lvl4pPr>
            <a:lvl5pPr lvl="4" algn="r">
              <a:spcBef>
                <a:spcPts val="0"/>
              </a:spcBef>
              <a:spcAft>
                <a:spcPts val="0"/>
              </a:spcAft>
              <a:buClr>
                <a:schemeClr val="lt1"/>
              </a:buClr>
              <a:buSzPts val="600"/>
              <a:buNone/>
              <a:defRPr sz="600"/>
            </a:lvl5pPr>
            <a:lvl6pPr lvl="5" algn="r">
              <a:spcBef>
                <a:spcPts val="0"/>
              </a:spcBef>
              <a:spcAft>
                <a:spcPts val="0"/>
              </a:spcAft>
              <a:buClr>
                <a:schemeClr val="lt1"/>
              </a:buClr>
              <a:buSzPts val="600"/>
              <a:buNone/>
              <a:defRPr sz="600"/>
            </a:lvl6pPr>
            <a:lvl7pPr lvl="6" algn="r">
              <a:spcBef>
                <a:spcPts val="0"/>
              </a:spcBef>
              <a:spcAft>
                <a:spcPts val="0"/>
              </a:spcAft>
              <a:buClr>
                <a:schemeClr val="lt1"/>
              </a:buClr>
              <a:buSzPts val="600"/>
              <a:buNone/>
              <a:defRPr sz="600"/>
            </a:lvl7pPr>
            <a:lvl8pPr lvl="7" algn="r">
              <a:spcBef>
                <a:spcPts val="0"/>
              </a:spcBef>
              <a:spcAft>
                <a:spcPts val="0"/>
              </a:spcAft>
              <a:buClr>
                <a:schemeClr val="lt1"/>
              </a:buClr>
              <a:buSzPts val="600"/>
              <a:buNone/>
              <a:defRPr sz="600"/>
            </a:lvl8pPr>
            <a:lvl9pPr lvl="8" algn="r">
              <a:spcBef>
                <a:spcPts val="0"/>
              </a:spcBef>
              <a:spcAft>
                <a:spcPts val="0"/>
              </a:spcAft>
              <a:buClr>
                <a:schemeClr val="lt1"/>
              </a:buClr>
              <a:buSzPts val="600"/>
              <a:buNone/>
              <a:defRPr sz="6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84775" y="282900"/>
            <a:ext cx="5681100" cy="2233800"/>
          </a:xfrm>
          <a:prstGeom prst="rect">
            <a:avLst/>
          </a:prstGeom>
          <a:noFill/>
          <a:ln>
            <a:noFill/>
          </a:ln>
        </p:spPr>
        <p:txBody>
          <a:bodyPr spcFirstLastPara="1" wrap="square" lIns="0" tIns="0" rIns="0" bIns="0" anchor="t" anchorCtr="0">
            <a:noAutofit/>
          </a:bodyPr>
          <a:lstStyle>
            <a:lvl1pPr lvl="0">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1pPr>
            <a:lvl2pPr lvl="1">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2pPr>
            <a:lvl3pPr lvl="2">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3pPr>
            <a:lvl4pPr lvl="3">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4pPr>
            <a:lvl5pPr lvl="4">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5pPr>
            <a:lvl6pPr lvl="5">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6pPr>
            <a:lvl7pPr lvl="6">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7pPr>
            <a:lvl8pPr lvl="7">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8pPr>
            <a:lvl9pPr lvl="8">
              <a:lnSpc>
                <a:spcPct val="80000"/>
              </a:lnSpc>
              <a:spcBef>
                <a:spcPts val="0"/>
              </a:spcBef>
              <a:spcAft>
                <a:spcPts val="0"/>
              </a:spcAft>
              <a:buClr>
                <a:schemeClr val="lt1"/>
              </a:buClr>
              <a:buSzPts val="6000"/>
              <a:buFont typeface="Outfit"/>
              <a:buNone/>
              <a:defRPr sz="6000">
                <a:solidFill>
                  <a:schemeClr val="lt1"/>
                </a:solidFill>
                <a:latin typeface="Outfit"/>
                <a:ea typeface="Outfit"/>
                <a:cs typeface="Outfit"/>
                <a:sym typeface="Outfit"/>
              </a:defRPr>
            </a:lvl9pPr>
          </a:lstStyle>
          <a:p>
            <a:endParaRPr/>
          </a:p>
        </p:txBody>
      </p:sp>
      <p:sp>
        <p:nvSpPr>
          <p:cNvPr id="7" name="Google Shape;7;p1"/>
          <p:cNvSpPr txBox="1">
            <a:spLocks noGrp="1"/>
          </p:cNvSpPr>
          <p:nvPr>
            <p:ph type="body" idx="1"/>
          </p:nvPr>
        </p:nvSpPr>
        <p:spPr>
          <a:xfrm>
            <a:off x="284775" y="2629050"/>
            <a:ext cx="3493500" cy="1989300"/>
          </a:xfrm>
          <a:prstGeom prst="rect">
            <a:avLst/>
          </a:prstGeom>
          <a:noFill/>
          <a:ln>
            <a:noFill/>
          </a:ln>
        </p:spPr>
        <p:txBody>
          <a:bodyPr spcFirstLastPara="1" wrap="square" lIns="0" tIns="0" rIns="0" bIns="0" anchor="t" anchorCtr="0">
            <a:noAutofit/>
          </a:bodyPr>
          <a:lstStyle>
            <a:lvl1pPr marL="457200" lvl="0"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1pPr>
            <a:lvl2pPr marL="914400" lvl="1"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2pPr>
            <a:lvl3pPr marL="1371600" lvl="2"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3pPr>
            <a:lvl4pPr marL="1828800" lvl="3"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4pPr>
            <a:lvl5pPr marL="2286000" lvl="4"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5pPr>
            <a:lvl6pPr marL="2743200" lvl="5"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6pPr>
            <a:lvl7pPr marL="3200400" lvl="6"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7pPr>
            <a:lvl8pPr marL="3657600" lvl="7"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8pPr>
            <a:lvl9pPr marL="4114800" lvl="8" indent="-304800">
              <a:spcBef>
                <a:spcPts val="0"/>
              </a:spcBef>
              <a:spcAft>
                <a:spcPts val="0"/>
              </a:spcAft>
              <a:buClr>
                <a:schemeClr val="lt1"/>
              </a:buClr>
              <a:buSzPts val="1200"/>
              <a:buFont typeface="Instrument Sans"/>
              <a:buChar char="■"/>
              <a:defRPr sz="1200">
                <a:solidFill>
                  <a:schemeClr val="lt1"/>
                </a:solidFill>
                <a:latin typeface="Instrument Sans"/>
                <a:ea typeface="Instrument Sans"/>
                <a:cs typeface="Instrument Sans"/>
                <a:sym typeface="Instrument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7" r:id="rId48"/>
    <p:sldLayoutId id="2147483698" r:id="rId4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581">
          <p15:clr>
            <a:srgbClr val="E46962"/>
          </p15:clr>
        </p15:guide>
        <p15:guide id="2" pos="179">
          <p15:clr>
            <a:srgbClr val="E46962"/>
          </p15:clr>
        </p15:guide>
        <p15:guide id="3" orient="horz" pos="178">
          <p15:clr>
            <a:srgbClr val="E46962"/>
          </p15:clr>
        </p15:guide>
        <p15:guide id="4" orient="horz" pos="3060">
          <p15:clr>
            <a:srgbClr val="E46962"/>
          </p15:clr>
        </p15:guide>
        <p15:guide id="5" pos="2847">
          <p15:clr>
            <a:srgbClr val="E46962"/>
          </p15:clr>
        </p15:guide>
        <p15:guide id="6" pos="2913">
          <p15:clr>
            <a:srgbClr val="E46962"/>
          </p15:clr>
        </p15:guide>
        <p15:guide id="7" pos="568">
          <p15:clr>
            <a:srgbClr val="E46962"/>
          </p15:clr>
        </p15:guide>
        <p15:guide id="8" pos="635">
          <p15:clr>
            <a:srgbClr val="E46962"/>
          </p15:clr>
        </p15:guide>
        <p15:guide id="9" pos="4213">
          <p15:clr>
            <a:srgbClr val="E46962"/>
          </p15:clr>
        </p15:guide>
        <p15:guide id="10" pos="4280">
          <p15:clr>
            <a:srgbClr val="E46962"/>
          </p15:clr>
        </p15:guide>
        <p15:guide id="11" pos="3758">
          <p15:clr>
            <a:srgbClr val="E46962"/>
          </p15:clr>
        </p15:guide>
        <p15:guide id="12" pos="3825">
          <p15:clr>
            <a:srgbClr val="E46962"/>
          </p15:clr>
        </p15:guide>
        <p15:guide id="13" pos="1024">
          <p15:clr>
            <a:srgbClr val="E46962"/>
          </p15:clr>
        </p15:guide>
        <p15:guide id="14" pos="1091">
          <p15:clr>
            <a:srgbClr val="E46962"/>
          </p15:clr>
        </p15:guide>
        <p15:guide id="15" orient="horz" pos="245">
          <p15:clr>
            <a:srgbClr val="E46962"/>
          </p15:clr>
        </p15:guide>
        <p15:guide id="16" orient="horz" pos="2993">
          <p15:clr>
            <a:srgbClr val="E46962"/>
          </p15:clr>
        </p15:guide>
        <p15:guide id="17" orient="horz" pos="882">
          <p15:clr>
            <a:srgbClr val="E46962"/>
          </p15:clr>
        </p15:guide>
        <p15:guide id="18" orient="horz" pos="949">
          <p15:clr>
            <a:srgbClr val="E46962"/>
          </p15:clr>
        </p15:guide>
        <p15:guide id="19" orient="horz" pos="2289">
          <p15:clr>
            <a:srgbClr val="E46962"/>
          </p15:clr>
        </p15:guide>
        <p15:guide id="20" orient="horz" pos="2356">
          <p15:clr>
            <a:srgbClr val="E46962"/>
          </p15:clr>
        </p15:guide>
        <p15:guide id="21" pos="1479">
          <p15:clr>
            <a:srgbClr val="E46962"/>
          </p15:clr>
        </p15:guide>
        <p15:guide id="22" pos="1546">
          <p15:clr>
            <a:srgbClr val="E46962"/>
          </p15:clr>
        </p15:guide>
        <p15:guide id="23" pos="1935">
          <p15:clr>
            <a:srgbClr val="E46962"/>
          </p15:clr>
        </p15:guide>
        <p15:guide id="24" pos="2002">
          <p15:clr>
            <a:srgbClr val="E46962"/>
          </p15:clr>
        </p15:guide>
        <p15:guide id="25" pos="2391">
          <p15:clr>
            <a:srgbClr val="E46962"/>
          </p15:clr>
        </p15:guide>
        <p15:guide id="26" pos="2458">
          <p15:clr>
            <a:srgbClr val="E46962"/>
          </p15:clr>
        </p15:guide>
        <p15:guide id="27" pos="3302">
          <p15:clr>
            <a:srgbClr val="E46962"/>
          </p15:clr>
        </p15:guide>
        <p15:guide id="28" pos="3369">
          <p15:clr>
            <a:srgbClr val="E46962"/>
          </p15:clr>
        </p15:guide>
        <p15:guide id="29" pos="4669">
          <p15:clr>
            <a:srgbClr val="E46962"/>
          </p15:clr>
        </p15:guide>
        <p15:guide id="30" pos="4736">
          <p15:clr>
            <a:srgbClr val="E46962"/>
          </p15:clr>
        </p15:guide>
        <p15:guide id="31" pos="5125">
          <p15:clr>
            <a:srgbClr val="E46962"/>
          </p15:clr>
        </p15:guide>
        <p15:guide id="32" pos="5192">
          <p15:clr>
            <a:srgbClr val="E46962"/>
          </p15:clr>
        </p15:guide>
        <p15:guide id="33" orient="horz" pos="1585">
          <p15:clr>
            <a:srgbClr val="E46962"/>
          </p15:clr>
        </p15:guide>
        <p15:guide id="34" orient="horz" pos="1653">
          <p15:clr>
            <a:srgbClr val="E46962"/>
          </p15:clr>
        </p15:guide>
        <p15:guide id="35" orient="horz" pos="2909">
          <p15:clr>
            <a:srgbClr val="E46962"/>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9.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7ED27-8324-4F38-EB94-0064C7FD0F3E}"/>
              </a:ext>
            </a:extLst>
          </p:cNvPr>
          <p:cNvSpPr>
            <a:spLocks noGrp="1"/>
          </p:cNvSpPr>
          <p:nvPr>
            <p:ph type="ctrTitle"/>
          </p:nvPr>
        </p:nvSpPr>
        <p:spPr>
          <a:xfrm>
            <a:off x="850392" y="801608"/>
            <a:ext cx="6858000" cy="1468475"/>
          </a:xfrm>
        </p:spPr>
        <p:txBody>
          <a:bodyPr>
            <a:normAutofit fontScale="90000"/>
          </a:bodyPr>
          <a:lstStyle/>
          <a:p>
            <a:r>
              <a:rPr lang="en-US" dirty="0">
                <a:solidFill>
                  <a:srgbClr val="C00000"/>
                </a:solidFill>
              </a:rPr>
              <a:t>Human vs. Computational Paleography: A Case of</a:t>
            </a:r>
            <a:br>
              <a:rPr lang="en-US" dirty="0">
                <a:solidFill>
                  <a:srgbClr val="C00000"/>
                </a:solidFill>
              </a:rPr>
            </a:br>
            <a:r>
              <a:rPr lang="en-US" dirty="0">
                <a:solidFill>
                  <a:srgbClr val="C00000"/>
                </a:solidFill>
              </a:rPr>
              <a:t>Ms. Hunt. 200</a:t>
            </a:r>
            <a:br>
              <a:rPr lang="en-US" dirty="0"/>
            </a:br>
            <a:endParaRPr lang="en-IL" dirty="0"/>
          </a:p>
        </p:txBody>
      </p:sp>
      <p:sp>
        <p:nvSpPr>
          <p:cNvPr id="3" name="Subtitle 2">
            <a:extLst>
              <a:ext uri="{FF2B5EF4-FFF2-40B4-BE49-F238E27FC236}">
                <a16:creationId xmlns:a16="http://schemas.microsoft.com/office/drawing/2014/main" id="{E631BD94-8816-A8D7-636B-277FFFA6A7C8}"/>
              </a:ext>
            </a:extLst>
          </p:cNvPr>
          <p:cNvSpPr>
            <a:spLocks noGrp="1"/>
          </p:cNvSpPr>
          <p:nvPr>
            <p:ph type="subTitle" idx="1"/>
          </p:nvPr>
        </p:nvSpPr>
        <p:spPr>
          <a:xfrm>
            <a:off x="2545334" y="1892678"/>
            <a:ext cx="3754882" cy="2117427"/>
          </a:xfrm>
        </p:spPr>
        <p:txBody>
          <a:bodyPr/>
          <a:lstStyle/>
          <a:p>
            <a:r>
              <a:rPr lang="en-US" sz="2000" dirty="0"/>
              <a:t>Berat Kurar-Barakat</a:t>
            </a:r>
          </a:p>
          <a:p>
            <a:r>
              <a:rPr lang="en-US" sz="2000" dirty="0"/>
              <a:t>Daria Vasyutinsky Shapira</a:t>
            </a:r>
          </a:p>
          <a:p>
            <a:r>
              <a:rPr lang="en-US" sz="2000" dirty="0"/>
              <a:t>Sharva </a:t>
            </a:r>
            <a:r>
              <a:rPr lang="en-US" sz="2000" dirty="0" err="1"/>
              <a:t>Gogawale</a:t>
            </a:r>
            <a:r>
              <a:rPr lang="en-US" sz="2000" dirty="0"/>
              <a:t>                   </a:t>
            </a:r>
          </a:p>
          <a:p>
            <a:r>
              <a:rPr lang="en-US" sz="2000" dirty="0"/>
              <a:t>Mohammad Suliman </a:t>
            </a:r>
          </a:p>
          <a:p>
            <a:r>
              <a:rPr lang="en-US" sz="2000" dirty="0"/>
              <a:t>Omer Ventura     </a:t>
            </a:r>
          </a:p>
          <a:p>
            <a:r>
              <a:rPr lang="en-US" sz="2000" dirty="0"/>
              <a:t>Gal </a:t>
            </a:r>
            <a:r>
              <a:rPr lang="en-US" sz="2000" dirty="0" err="1"/>
              <a:t>Grudka</a:t>
            </a:r>
            <a:r>
              <a:rPr lang="en-US" sz="2000" dirty="0"/>
              <a:t>        </a:t>
            </a:r>
          </a:p>
          <a:p>
            <a:r>
              <a:rPr lang="en-US" sz="2000" dirty="0"/>
              <a:t>Nachum Dershowitz</a:t>
            </a:r>
          </a:p>
          <a:p>
            <a:r>
              <a:rPr lang="en-US" dirty="0"/>
              <a:t> </a:t>
            </a:r>
          </a:p>
        </p:txBody>
      </p:sp>
      <p:sp>
        <p:nvSpPr>
          <p:cNvPr id="4" name="TextBox 3">
            <a:extLst>
              <a:ext uri="{FF2B5EF4-FFF2-40B4-BE49-F238E27FC236}">
                <a16:creationId xmlns:a16="http://schemas.microsoft.com/office/drawing/2014/main" id="{21CF5723-A210-5CE1-FD52-8097A9E05A40}"/>
              </a:ext>
            </a:extLst>
          </p:cNvPr>
          <p:cNvSpPr txBox="1"/>
          <p:nvPr/>
        </p:nvSpPr>
        <p:spPr>
          <a:xfrm>
            <a:off x="100584" y="4186925"/>
            <a:ext cx="8942832" cy="738664"/>
          </a:xfrm>
          <a:prstGeom prst="rect">
            <a:avLst/>
          </a:prstGeom>
          <a:noFill/>
        </p:spPr>
        <p:txBody>
          <a:bodyPr wrap="square" rtlCol="0">
            <a:spAutoFit/>
          </a:bodyPr>
          <a:lstStyle/>
          <a:p>
            <a:r>
              <a:rPr lang="en-US" sz="1050" dirty="0"/>
              <a:t>This research was funded in part by the European Union (ERC, MiDRASH, Project No. 101071829). Views and opinions expressed are, however, those of the authors only and do not necessarily reflect those of the European Union or the European Research Council Executive Agency. Neither the European Union nor the granting authority can be held responsible for them.</a:t>
            </a:r>
          </a:p>
          <a:p>
            <a:endParaRPr lang="en-IL" sz="1050" dirty="0"/>
          </a:p>
        </p:txBody>
      </p:sp>
      <p:sp>
        <p:nvSpPr>
          <p:cNvPr id="5" name="Google Shape;425;p51">
            <a:extLst>
              <a:ext uri="{FF2B5EF4-FFF2-40B4-BE49-F238E27FC236}">
                <a16:creationId xmlns:a16="http://schemas.microsoft.com/office/drawing/2014/main" id="{D88E73E3-2EF6-0618-18EC-7B603C29E786}"/>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7" name="Picture 6" descr="A logo for tel aviv university&#10;&#10;AI-generated content may be incorrect.">
            <a:extLst>
              <a:ext uri="{FF2B5EF4-FFF2-40B4-BE49-F238E27FC236}">
                <a16:creationId xmlns:a16="http://schemas.microsoft.com/office/drawing/2014/main" id="{149367B3-2179-966D-E45F-4EC30970AE94}"/>
              </a:ext>
            </a:extLst>
          </p:cNvPr>
          <p:cNvPicPr>
            <a:picLocks noChangeAspect="1"/>
          </p:cNvPicPr>
          <p:nvPr/>
        </p:nvPicPr>
        <p:blipFill>
          <a:blip r:embed="rId2"/>
          <a:stretch>
            <a:fillRect/>
          </a:stretch>
        </p:blipFill>
        <p:spPr>
          <a:xfrm>
            <a:off x="6223764" y="1307039"/>
            <a:ext cx="2703066" cy="2703066"/>
          </a:xfrm>
          <a:prstGeom prst="rect">
            <a:avLst/>
          </a:prstGeom>
        </p:spPr>
      </p:pic>
      <p:pic>
        <p:nvPicPr>
          <p:cNvPr id="9" name="Picture 8" descr="A close-up of a logo&#10;&#10;AI-generated content may be incorrect.">
            <a:extLst>
              <a:ext uri="{FF2B5EF4-FFF2-40B4-BE49-F238E27FC236}">
                <a16:creationId xmlns:a16="http://schemas.microsoft.com/office/drawing/2014/main" id="{FAF70066-8D93-73DB-6614-82241740CA81}"/>
              </a:ext>
            </a:extLst>
          </p:cNvPr>
          <p:cNvPicPr>
            <a:picLocks noChangeAspect="1"/>
          </p:cNvPicPr>
          <p:nvPr/>
        </p:nvPicPr>
        <p:blipFill>
          <a:blip r:embed="rId3"/>
          <a:stretch>
            <a:fillRect/>
          </a:stretch>
        </p:blipFill>
        <p:spPr>
          <a:xfrm>
            <a:off x="0" y="1535846"/>
            <a:ext cx="2920238" cy="2060120"/>
          </a:xfrm>
          <a:prstGeom prst="rect">
            <a:avLst/>
          </a:prstGeom>
        </p:spPr>
      </p:pic>
    </p:spTree>
    <p:extLst>
      <p:ext uri="{BB962C8B-B14F-4D97-AF65-F5344CB8AC3E}">
        <p14:creationId xmlns:p14="http://schemas.microsoft.com/office/powerpoint/2010/main" val="123207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55"/>
          <p:cNvSpPr txBox="1">
            <a:spLocks noGrp="1"/>
          </p:cNvSpPr>
          <p:nvPr>
            <p:ph type="title"/>
          </p:nvPr>
        </p:nvSpPr>
        <p:spPr>
          <a:xfrm>
            <a:off x="124525" y="282900"/>
            <a:ext cx="8734800" cy="830997"/>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3000" dirty="0"/>
              <a:t>Our Solution: Letter-Level Paleographical Similarity</a:t>
            </a:r>
            <a:endParaRPr sz="3000" dirty="0"/>
          </a:p>
        </p:txBody>
      </p:sp>
      <p:sp>
        <p:nvSpPr>
          <p:cNvPr id="471" name="Google Shape;471;p55"/>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472" name="Google Shape;472;p55"/>
          <p:cNvSpPr txBox="1"/>
          <p:nvPr/>
        </p:nvSpPr>
        <p:spPr>
          <a:xfrm>
            <a:off x="124525" y="1295209"/>
            <a:ext cx="8879400" cy="3013800"/>
          </a:xfrm>
          <a:prstGeom prst="rect">
            <a:avLst/>
          </a:prstGeom>
          <a:noFill/>
          <a:ln>
            <a:noFill/>
          </a:ln>
        </p:spPr>
        <p:txBody>
          <a:bodyPr spcFirstLastPara="1" wrap="square" lIns="91425" tIns="91425" rIns="91425" bIns="91425" anchor="t" anchorCtr="0">
            <a:spAutoFit/>
          </a:bodyPr>
          <a:lstStyle/>
          <a:p>
            <a:pPr marL="114300" lvl="0" indent="0" algn="l" rtl="0">
              <a:lnSpc>
                <a:spcPct val="90000"/>
              </a:lnSpc>
              <a:spcBef>
                <a:spcPts val="1200"/>
              </a:spcBef>
              <a:spcAft>
                <a:spcPts val="0"/>
              </a:spcAft>
              <a:buNone/>
            </a:pPr>
            <a:r>
              <a:rPr lang="en" sz="1800" b="1" dirty="0">
                <a:latin typeface="Calibri"/>
                <a:ea typeface="Calibri"/>
                <a:cs typeface="Calibri"/>
                <a:sym typeface="Calibri"/>
              </a:rPr>
              <a:t>Instead of page-level comparison, we analyze similarity at the individual letter level</a:t>
            </a:r>
            <a:endParaRPr sz="1800" b="1" dirty="0">
              <a:latin typeface="Calibri"/>
              <a:ea typeface="Calibri"/>
              <a:cs typeface="Calibri"/>
              <a:sym typeface="Calibri"/>
            </a:endParaRPr>
          </a:p>
          <a:p>
            <a:pPr marL="0" lvl="0" indent="0" algn="l" rtl="0">
              <a:lnSpc>
                <a:spcPct val="90000"/>
              </a:lnSpc>
              <a:spcBef>
                <a:spcPts val="1200"/>
              </a:spcBef>
              <a:spcAft>
                <a:spcPts val="0"/>
              </a:spcAft>
              <a:buNone/>
            </a:pPr>
            <a:endParaRPr sz="600" b="1" dirty="0">
              <a:latin typeface="Calibri"/>
              <a:ea typeface="Calibri"/>
              <a:cs typeface="Calibri"/>
              <a:sym typeface="Calibri"/>
            </a:endParaRPr>
          </a:p>
          <a:p>
            <a:pPr marL="0" lvl="0" indent="0" algn="l" rtl="0">
              <a:lnSpc>
                <a:spcPct val="90000"/>
              </a:lnSpc>
              <a:spcBef>
                <a:spcPts val="1200"/>
              </a:spcBef>
              <a:spcAft>
                <a:spcPts val="0"/>
              </a:spcAft>
              <a:buNone/>
            </a:pPr>
            <a:endParaRPr sz="600" b="1" dirty="0">
              <a:latin typeface="Calibri"/>
              <a:ea typeface="Calibri"/>
              <a:cs typeface="Calibri"/>
              <a:sym typeface="Calibri"/>
            </a:endParaRPr>
          </a:p>
          <a:p>
            <a:pPr marL="457200" lvl="0" indent="-330200" algn="l" rtl="0">
              <a:lnSpc>
                <a:spcPct val="90000"/>
              </a:lnSpc>
              <a:spcBef>
                <a:spcPts val="1200"/>
              </a:spcBef>
              <a:spcAft>
                <a:spcPts val="0"/>
              </a:spcAft>
              <a:buSzPts val="1600"/>
              <a:buFont typeface="Calibri"/>
              <a:buChar char="●"/>
            </a:pPr>
            <a:r>
              <a:rPr lang="en" sz="1600" dirty="0">
                <a:latin typeface="Calibri"/>
                <a:ea typeface="Calibri"/>
                <a:cs typeface="Calibri"/>
                <a:sym typeface="Calibri"/>
              </a:rPr>
              <a:t>While page content varies, a scribe tends to write instances of the same letter (e.g., Aleph, Bet) with consistent idiosyncratic features.</a:t>
            </a:r>
            <a:endParaRPr sz="1600" dirty="0">
              <a:latin typeface="Calibri"/>
              <a:ea typeface="Calibri"/>
              <a:cs typeface="Calibri"/>
              <a:sym typeface="Calibri"/>
            </a:endParaRPr>
          </a:p>
          <a:p>
            <a:pPr marL="914400" lvl="0" indent="0" algn="l" rtl="0">
              <a:lnSpc>
                <a:spcPct val="100000"/>
              </a:lnSpc>
              <a:spcBef>
                <a:spcPts val="1200"/>
              </a:spcBef>
              <a:spcAft>
                <a:spcPts val="0"/>
              </a:spcAft>
              <a:buNone/>
            </a:pPr>
            <a:endParaRPr sz="600" dirty="0">
              <a:latin typeface="Calibri"/>
              <a:ea typeface="Calibri"/>
              <a:cs typeface="Calibri"/>
              <a:sym typeface="Calibri"/>
            </a:endParaRPr>
          </a:p>
          <a:p>
            <a:pPr marL="457200" lvl="0" indent="-330200" algn="l" rtl="0">
              <a:spcBef>
                <a:spcPts val="0"/>
              </a:spcBef>
              <a:spcAft>
                <a:spcPts val="0"/>
              </a:spcAft>
              <a:buSzPts val="1600"/>
              <a:buChar char="●"/>
            </a:pPr>
            <a:r>
              <a:rPr lang="en" sz="1600" dirty="0">
                <a:latin typeface="Calibri"/>
                <a:ea typeface="Calibri"/>
                <a:cs typeface="Calibri"/>
                <a:sym typeface="Calibri"/>
              </a:rPr>
              <a:t>Comparing an "Aleph" to an "Aleph" is more direct and robust than comparing entire pages.</a:t>
            </a:r>
            <a:endParaRPr sz="1600" dirty="0">
              <a:latin typeface="Calibri"/>
              <a:ea typeface="Calibri"/>
              <a:cs typeface="Calibri"/>
              <a:sym typeface="Calibri"/>
            </a:endParaRPr>
          </a:p>
          <a:p>
            <a:pPr marL="457200" lvl="0" indent="0" algn="l" rtl="0">
              <a:spcBef>
                <a:spcPts val="0"/>
              </a:spcBef>
              <a:spcAft>
                <a:spcPts val="0"/>
              </a:spcAft>
              <a:buNone/>
            </a:pPr>
            <a:endParaRPr sz="1800" dirty="0">
              <a:latin typeface="Calibri"/>
              <a:ea typeface="Calibri"/>
              <a:cs typeface="Calibri"/>
              <a:sym typeface="Calibri"/>
            </a:endParaRPr>
          </a:p>
          <a:p>
            <a:pPr marL="457200" lvl="0" indent="-330200" algn="l" rtl="0">
              <a:spcBef>
                <a:spcPts val="0"/>
              </a:spcBef>
              <a:spcAft>
                <a:spcPts val="0"/>
              </a:spcAft>
              <a:buSzPts val="1600"/>
              <a:buFont typeface="Calibri"/>
              <a:buChar char="●"/>
            </a:pPr>
            <a:r>
              <a:rPr lang="en" sz="1600" dirty="0">
                <a:latin typeface="Calibri"/>
                <a:ea typeface="Calibri"/>
                <a:cs typeface="Calibri"/>
                <a:sym typeface="Calibri"/>
              </a:rPr>
              <a:t>We focus on matching these shared features (e.g., using SIFT </a:t>
            </a:r>
            <a:r>
              <a:rPr lang="en" sz="1600" dirty="0" err="1">
                <a:latin typeface="Calibri"/>
                <a:ea typeface="Calibri"/>
                <a:cs typeface="Calibri"/>
                <a:sym typeface="Calibri"/>
              </a:rPr>
              <a:t>keypoint</a:t>
            </a:r>
            <a:r>
              <a:rPr lang="en" sz="1600" dirty="0">
                <a:latin typeface="Calibri"/>
                <a:ea typeface="Calibri"/>
                <a:cs typeface="Calibri"/>
                <a:sym typeface="Calibri"/>
              </a:rPr>
              <a:t> matching) between letter instances to quantify their similarity.</a:t>
            </a:r>
            <a:br>
              <a:rPr lang="en" sz="1600" dirty="0">
                <a:latin typeface="Calibri"/>
                <a:ea typeface="Calibri"/>
                <a:cs typeface="Calibri"/>
                <a:sym typeface="Calibri"/>
              </a:rPr>
            </a:br>
            <a:endParaRPr sz="1600" dirty="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DE4E60F-541D-30DC-9922-549CD5551DDD}"/>
              </a:ext>
            </a:extLst>
          </p:cNvPr>
          <p:cNvSpPr txBox="1"/>
          <p:nvPr/>
        </p:nvSpPr>
        <p:spPr>
          <a:xfrm>
            <a:off x="301753" y="237744"/>
            <a:ext cx="8494775" cy="4770537"/>
          </a:xfrm>
          <a:prstGeom prst="rect">
            <a:avLst/>
          </a:prstGeom>
          <a:noFill/>
        </p:spPr>
        <p:txBody>
          <a:bodyPr wrap="square" rtlCol="0">
            <a:spAutoFit/>
          </a:bodyPr>
          <a:lstStyle/>
          <a:p>
            <a:pPr algn="just"/>
            <a:r>
              <a:rPr lang="en-US" sz="1600" dirty="0"/>
              <a:t>Our approach to analyzing paleographical similarity is based on letter-level rather than page-level analysis. Traditional methods, such as the </a:t>
            </a:r>
            <a:r>
              <a:rPr lang="en-US" sz="1600" i="1" dirty="0"/>
              <a:t>bag of words </a:t>
            </a:r>
            <a:r>
              <a:rPr lang="en-US" sz="1600" dirty="0"/>
              <a:t>model, face challenges in paleography because they assume a consistent number of features per object, which does not hold for handwriting at page level. Since we aim to make letter-level comparisons, we face the challenge of letter detection. Training a machine learning model is not feasible due to the additional challenge of data annotation. Therefore, we adopt an approach inspired by how a nonreader of a text would compare handwriting: by looking at repeating shapes regardless of their identity. We begin by detecting all the connected components on a manuscript page. We then perform pairwise Scale-Invariant Feature Transform (SIFT) matching among all component combinations. A SIFT match is defined as having at least </a:t>
            </a:r>
            <a:r>
              <a:rPr lang="en-US" sz="1600" i="1" dirty="0"/>
              <a:t>m</a:t>
            </a:r>
            <a:r>
              <a:rPr lang="en-US" sz="1600" dirty="0"/>
              <a:t> feature matches between two components, each satisfying the Lowe ratio test with a threshold </a:t>
            </a:r>
            <a:r>
              <a:rPr lang="en-US" sz="1600" i="1" dirty="0"/>
              <a:t>r</a:t>
            </a:r>
            <a:r>
              <a:rPr lang="en-US" sz="1600" dirty="0"/>
              <a:t>. Using a union-find algorithm, we group the matched components into </a:t>
            </a:r>
            <a:r>
              <a:rPr lang="en-US" sz="1600" i="1" dirty="0"/>
              <a:t>g</a:t>
            </a:r>
            <a:r>
              <a:rPr lang="en-US" sz="1600" dirty="0"/>
              <a:t> groups, where each group contains </a:t>
            </a:r>
            <a:r>
              <a:rPr lang="en-US" sz="1600" i="1" dirty="0"/>
              <a:t>c</a:t>
            </a:r>
            <a:r>
              <a:rPr lang="en-US" sz="1600" dirty="0"/>
              <a:t> similar shaped components. We then measure the number of similar components(s) between two pages of the manuscript as a measure of paleographical similarity. While a higher </a:t>
            </a:r>
            <a:r>
              <a:rPr lang="en-US" sz="1600" i="1" dirty="0"/>
              <a:t>s</a:t>
            </a:r>
            <a:r>
              <a:rPr lang="en-US" sz="1600" dirty="0"/>
              <a:t> value suggests stronger similarity between pages, it does not necessarily imply the same scribe, as certain common shapes may appear frequently by chance. Our goal is to refine this metric to account for scribal attributions.</a:t>
            </a:r>
          </a:p>
          <a:p>
            <a:pPr algn="just"/>
            <a:endParaRPr lang="en-US" sz="1600" dirty="0"/>
          </a:p>
          <a:p>
            <a:pPr algn="just"/>
            <a:endParaRPr lang="en-IL" sz="1600" dirty="0"/>
          </a:p>
        </p:txBody>
      </p:sp>
      <p:sp>
        <p:nvSpPr>
          <p:cNvPr id="3" name="Google Shape;460;p54">
            <a:extLst>
              <a:ext uri="{FF2B5EF4-FFF2-40B4-BE49-F238E27FC236}">
                <a16:creationId xmlns:a16="http://schemas.microsoft.com/office/drawing/2014/main" id="{828CD3EE-52CD-289B-86AC-145BAEAF1141}"/>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Tree>
    <p:extLst>
      <p:ext uri="{BB962C8B-B14F-4D97-AF65-F5344CB8AC3E}">
        <p14:creationId xmlns:p14="http://schemas.microsoft.com/office/powerpoint/2010/main" val="172889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56"/>
          <p:cNvSpPr txBox="1">
            <a:spLocks noGrp="1"/>
          </p:cNvSpPr>
          <p:nvPr>
            <p:ph type="title"/>
          </p:nvPr>
        </p:nvSpPr>
        <p:spPr>
          <a:xfrm>
            <a:off x="354700" y="282900"/>
            <a:ext cx="70011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a:t>Our Solution : </a:t>
            </a:r>
            <a:r>
              <a:rPr lang="en" sz="2500" i="1">
                <a:latin typeface="Instrument Sans"/>
                <a:ea typeface="Instrument Sans"/>
                <a:cs typeface="Instrument Sans"/>
                <a:sym typeface="Instrument Sans"/>
              </a:rPr>
              <a:t>Letter Cropping</a:t>
            </a:r>
            <a:endParaRPr sz="3000"/>
          </a:p>
        </p:txBody>
      </p:sp>
      <p:sp>
        <p:nvSpPr>
          <p:cNvPr id="478" name="Google Shape;478;p56"/>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79" name="Google Shape;479;p56"/>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447050" y="1016800"/>
            <a:ext cx="2191150" cy="3213100"/>
          </a:xfrm>
          <a:prstGeom prst="rect">
            <a:avLst/>
          </a:prstGeom>
          <a:noFill/>
          <a:ln>
            <a:noFill/>
          </a:ln>
        </p:spPr>
      </p:pic>
      <p:pic>
        <p:nvPicPr>
          <p:cNvPr id="480" name="Google Shape;480;p56"/>
          <p:cNvPicPr preferRelativeResize="0"/>
          <p:nvPr/>
        </p:nvPicPr>
        <p:blipFill>
          <a:blip r:embed="rId4">
            <a:alphaModFix/>
          </a:blip>
          <a:stretch>
            <a:fillRect/>
          </a:stretch>
        </p:blipFill>
        <p:spPr>
          <a:xfrm>
            <a:off x="3482488" y="947850"/>
            <a:ext cx="5178817" cy="3351000"/>
          </a:xfrm>
          <a:prstGeom prst="rect">
            <a:avLst/>
          </a:prstGeom>
          <a:noFill/>
          <a:ln>
            <a:noFill/>
          </a:ln>
        </p:spPr>
      </p:pic>
      <p:sp>
        <p:nvSpPr>
          <p:cNvPr id="481" name="Google Shape;481;p56"/>
          <p:cNvSpPr/>
          <p:nvPr/>
        </p:nvSpPr>
        <p:spPr>
          <a:xfrm>
            <a:off x="2840438" y="2459400"/>
            <a:ext cx="439800" cy="224700"/>
          </a:xfrm>
          <a:prstGeom prst="rightArrow">
            <a:avLst>
              <a:gd name="adj1" fmla="val 50000"/>
              <a:gd name="adj2" fmla="val 50000"/>
            </a:avLst>
          </a:prstGeom>
          <a:no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7"/>
          <p:cNvSpPr txBox="1">
            <a:spLocks noGrp="1"/>
          </p:cNvSpPr>
          <p:nvPr>
            <p:ph type="title"/>
          </p:nvPr>
        </p:nvSpPr>
        <p:spPr>
          <a:xfrm>
            <a:off x="354700" y="282900"/>
            <a:ext cx="8458500" cy="553998"/>
          </a:xfrm>
          <a:prstGeom prst="rect">
            <a:avLst/>
          </a:prstGeom>
        </p:spPr>
        <p:txBody>
          <a:bodyPr spcFirstLastPara="1" wrap="square" lIns="0" tIns="0" rIns="0" bIns="0" anchor="t" anchorCtr="0">
            <a:spAutoFit/>
          </a:bodyPr>
          <a:lstStyle/>
          <a:p>
            <a:pPr lvl="0"/>
            <a:r>
              <a:rPr lang="en" sz="2000" dirty="0"/>
              <a:t>Our Solution : </a:t>
            </a:r>
            <a:r>
              <a:rPr lang="en" sz="2000" i="1" dirty="0">
                <a:latin typeface="Instrument Sans"/>
                <a:ea typeface="Instrument Sans"/>
                <a:cs typeface="Instrument Sans"/>
                <a:sym typeface="Instrument Sans"/>
              </a:rPr>
              <a:t>Finding Corresponding Groups by </a:t>
            </a:r>
            <a:r>
              <a:rPr lang="en-US" sz="2000" i="1" dirty="0">
                <a:latin typeface="Instrument Sans"/>
                <a:ea typeface="Instrument Sans"/>
                <a:cs typeface="Instrument Sans"/>
                <a:sym typeface="Instrument Sans"/>
              </a:rPr>
              <a:t>counting the number of similarities between the corresponding letter groups. </a:t>
            </a:r>
            <a:endParaRPr sz="2000" dirty="0"/>
          </a:p>
        </p:txBody>
      </p:sp>
      <p:sp>
        <p:nvSpPr>
          <p:cNvPr id="487" name="Google Shape;487;p57"/>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88" name="Google Shape;488;p57"/>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251625" y="1555572"/>
            <a:ext cx="3688200" cy="1910900"/>
          </a:xfrm>
          <a:prstGeom prst="rect">
            <a:avLst/>
          </a:prstGeom>
          <a:noFill/>
          <a:ln>
            <a:noFill/>
          </a:ln>
        </p:spPr>
      </p:pic>
      <p:pic>
        <p:nvPicPr>
          <p:cNvPr id="489" name="Google Shape;489;p57"/>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4774674" y="1587313"/>
            <a:ext cx="4275050" cy="370801"/>
          </a:xfrm>
          <a:prstGeom prst="rect">
            <a:avLst/>
          </a:prstGeom>
          <a:noFill/>
          <a:ln>
            <a:noFill/>
          </a:ln>
        </p:spPr>
      </p:pic>
      <p:pic>
        <p:nvPicPr>
          <p:cNvPr id="490" name="Google Shape;490;p57"/>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4777100" y="2498474"/>
            <a:ext cx="4036100" cy="874501"/>
          </a:xfrm>
          <a:prstGeom prst="rect">
            <a:avLst/>
          </a:prstGeom>
          <a:noFill/>
          <a:ln>
            <a:noFill/>
          </a:ln>
        </p:spPr>
      </p:pic>
      <p:pic>
        <p:nvPicPr>
          <p:cNvPr id="491" name="Google Shape;491;p57"/>
          <p:cNvPicPr preferRelativeResize="0"/>
          <p:nvPr/>
        </p:nvPicPr>
        <p:blipFill rotWithShape="1">
          <a:blip r:embed="rId6">
            <a:alphaModFix/>
            <a:extLst>
              <a:ext uri="{28A0092B-C50C-407E-A947-70E740481C1C}">
                <a14:useLocalDpi xmlns:a14="http://schemas.microsoft.com/office/drawing/2010/main"/>
              </a:ext>
            </a:extLst>
          </a:blip>
          <a:srcRect/>
          <a:stretch/>
        </p:blipFill>
        <p:spPr>
          <a:xfrm>
            <a:off x="4774675" y="2082988"/>
            <a:ext cx="2917774" cy="415499"/>
          </a:xfrm>
          <a:prstGeom prst="rect">
            <a:avLst/>
          </a:prstGeom>
          <a:noFill/>
          <a:ln>
            <a:noFill/>
          </a:ln>
        </p:spPr>
      </p:pic>
      <p:cxnSp>
        <p:nvCxnSpPr>
          <p:cNvPr id="492" name="Google Shape;492;p57"/>
          <p:cNvCxnSpPr/>
          <p:nvPr/>
        </p:nvCxnSpPr>
        <p:spPr>
          <a:xfrm>
            <a:off x="3986025" y="1728975"/>
            <a:ext cx="822300" cy="990000"/>
          </a:xfrm>
          <a:prstGeom prst="straightConnector1">
            <a:avLst/>
          </a:prstGeom>
          <a:noFill/>
          <a:ln w="28575" cap="flat" cmpd="sng">
            <a:solidFill>
              <a:srgbClr val="FF9900"/>
            </a:solidFill>
            <a:prstDash val="dash"/>
            <a:round/>
            <a:headEnd type="none" w="med" len="med"/>
            <a:tailEnd type="triangle" w="med" len="med"/>
          </a:ln>
        </p:spPr>
      </p:cxnSp>
      <p:cxnSp>
        <p:nvCxnSpPr>
          <p:cNvPr id="493" name="Google Shape;493;p57"/>
          <p:cNvCxnSpPr/>
          <p:nvPr/>
        </p:nvCxnSpPr>
        <p:spPr>
          <a:xfrm>
            <a:off x="4058300" y="2186925"/>
            <a:ext cx="672600" cy="994800"/>
          </a:xfrm>
          <a:prstGeom prst="straightConnector1">
            <a:avLst/>
          </a:prstGeom>
          <a:noFill/>
          <a:ln w="28575" cap="flat" cmpd="sng">
            <a:solidFill>
              <a:srgbClr val="0000FF"/>
            </a:solidFill>
            <a:prstDash val="dash"/>
            <a:round/>
            <a:headEnd type="none" w="med" len="med"/>
            <a:tailEnd type="triangle" w="med" len="med"/>
          </a:ln>
        </p:spPr>
      </p:cxnSp>
      <p:sp>
        <p:nvSpPr>
          <p:cNvPr id="494" name="Google Shape;494;p57"/>
          <p:cNvSpPr txBox="1"/>
          <p:nvPr/>
        </p:nvSpPr>
        <p:spPr>
          <a:xfrm>
            <a:off x="1290975" y="1102025"/>
            <a:ext cx="1675800" cy="2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strument Sans"/>
                <a:ea typeface="Instrument Sans"/>
                <a:cs typeface="Instrument Sans"/>
                <a:sym typeface="Instrument Sans"/>
              </a:rPr>
              <a:t>Page A</a:t>
            </a:r>
            <a:endParaRPr b="1">
              <a:solidFill>
                <a:schemeClr val="lt1"/>
              </a:solidFill>
              <a:latin typeface="Instrument Sans"/>
              <a:ea typeface="Instrument Sans"/>
              <a:cs typeface="Instrument Sans"/>
              <a:sym typeface="Instrument Sans"/>
            </a:endParaRPr>
          </a:p>
        </p:txBody>
      </p:sp>
      <p:sp>
        <p:nvSpPr>
          <p:cNvPr id="495" name="Google Shape;495;p57"/>
          <p:cNvSpPr txBox="1"/>
          <p:nvPr/>
        </p:nvSpPr>
        <p:spPr>
          <a:xfrm>
            <a:off x="5850900" y="1191275"/>
            <a:ext cx="1675800" cy="204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lt1"/>
                </a:solidFill>
                <a:latin typeface="Instrument Sans"/>
                <a:ea typeface="Instrument Sans"/>
                <a:cs typeface="Instrument Sans"/>
                <a:sym typeface="Instrument Sans"/>
              </a:rPr>
              <a:t>Page B</a:t>
            </a:r>
            <a:endParaRPr b="1">
              <a:solidFill>
                <a:schemeClr val="lt1"/>
              </a:solidFill>
              <a:latin typeface="Instrument Sans"/>
              <a:ea typeface="Instrument Sans"/>
              <a:cs typeface="Instrument Sans"/>
              <a:sym typeface="Instrument Sans"/>
            </a:endParaRPr>
          </a:p>
        </p:txBody>
      </p:sp>
      <p:cxnSp>
        <p:nvCxnSpPr>
          <p:cNvPr id="496" name="Google Shape;496;p57"/>
          <p:cNvCxnSpPr>
            <a:endCxn id="491" idx="1"/>
          </p:cNvCxnSpPr>
          <p:nvPr/>
        </p:nvCxnSpPr>
        <p:spPr>
          <a:xfrm rot="10800000" flipH="1">
            <a:off x="3996475" y="2290737"/>
            <a:ext cx="778200" cy="311400"/>
          </a:xfrm>
          <a:prstGeom prst="straightConnector1">
            <a:avLst/>
          </a:prstGeom>
          <a:noFill/>
          <a:ln w="28575" cap="flat" cmpd="sng">
            <a:solidFill>
              <a:srgbClr val="38761D"/>
            </a:solidFill>
            <a:prstDash val="dash"/>
            <a:round/>
            <a:headEnd type="none" w="med" len="med"/>
            <a:tailEnd type="triangle" w="med" len="med"/>
          </a:ln>
        </p:spPr>
      </p:cxnSp>
      <p:cxnSp>
        <p:nvCxnSpPr>
          <p:cNvPr id="497" name="Google Shape;497;p57"/>
          <p:cNvCxnSpPr>
            <a:endCxn id="489" idx="1"/>
          </p:cNvCxnSpPr>
          <p:nvPr/>
        </p:nvCxnSpPr>
        <p:spPr>
          <a:xfrm rot="10800000" flipH="1">
            <a:off x="3901374" y="1772713"/>
            <a:ext cx="873300" cy="1318500"/>
          </a:xfrm>
          <a:prstGeom prst="straightConnector1">
            <a:avLst/>
          </a:prstGeom>
          <a:noFill/>
          <a:ln w="28575" cap="flat" cmpd="sng">
            <a:solidFill>
              <a:srgbClr val="CC0000"/>
            </a:solidFill>
            <a:prstDash val="dash"/>
            <a:round/>
            <a:headEnd type="none" w="med" len="me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8"/>
          <p:cNvSpPr txBox="1">
            <a:spLocks noGrp="1"/>
          </p:cNvSpPr>
          <p:nvPr>
            <p:ph type="title"/>
          </p:nvPr>
        </p:nvSpPr>
        <p:spPr>
          <a:xfrm>
            <a:off x="354700" y="282900"/>
            <a:ext cx="7509300" cy="415500"/>
          </a:xfrm>
          <a:prstGeom prst="rect">
            <a:avLst/>
          </a:prstGeom>
        </p:spPr>
        <p:txBody>
          <a:bodyPr spcFirstLastPara="1" wrap="square" lIns="0" tIns="0" rIns="0" bIns="0" anchor="t" anchorCtr="0">
            <a:spAutoFit/>
          </a:bodyPr>
          <a:lstStyle/>
          <a:p>
            <a:pPr marL="0" lvl="0" indent="0" algn="ctr" rtl="0">
              <a:spcBef>
                <a:spcPts val="0"/>
              </a:spcBef>
              <a:spcAft>
                <a:spcPts val="0"/>
              </a:spcAft>
              <a:buNone/>
            </a:pPr>
            <a:r>
              <a:rPr lang="en" sz="3000" dirty="0"/>
              <a:t>Our Solution : </a:t>
            </a:r>
            <a:r>
              <a:rPr lang="en" sz="2500" i="1" dirty="0">
                <a:latin typeface="Instrument Sans"/>
                <a:ea typeface="Instrument Sans"/>
                <a:cs typeface="Instrument Sans"/>
                <a:sym typeface="Instrument Sans"/>
              </a:rPr>
              <a:t>connected components</a:t>
            </a:r>
            <a:endParaRPr sz="3000" dirty="0"/>
          </a:p>
        </p:txBody>
      </p:sp>
      <p:sp>
        <p:nvSpPr>
          <p:cNvPr id="503" name="Google Shape;503;p58"/>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504" name="Google Shape;504;p58"/>
          <p:cNvPicPr preferRelativeResize="0"/>
          <p:nvPr/>
        </p:nvPicPr>
        <p:blipFill>
          <a:blip r:embed="rId3">
            <a:alphaModFix/>
          </a:blip>
          <a:stretch>
            <a:fillRect/>
          </a:stretch>
        </p:blipFill>
        <p:spPr>
          <a:xfrm>
            <a:off x="581125" y="1875188"/>
            <a:ext cx="4232925" cy="2007375"/>
          </a:xfrm>
          <a:prstGeom prst="rect">
            <a:avLst/>
          </a:prstGeom>
          <a:noFill/>
          <a:ln>
            <a:noFill/>
          </a:ln>
        </p:spPr>
      </p:pic>
      <p:sp>
        <p:nvSpPr>
          <p:cNvPr id="505" name="Google Shape;505;p58"/>
          <p:cNvSpPr txBox="1"/>
          <p:nvPr/>
        </p:nvSpPr>
        <p:spPr>
          <a:xfrm>
            <a:off x="476890" y="736674"/>
            <a:ext cx="7969500" cy="470100"/>
          </a:xfrm>
          <a:prstGeom prst="rect">
            <a:avLst/>
          </a:prstGeom>
          <a:noFill/>
          <a:ln>
            <a:noFill/>
          </a:ln>
        </p:spPr>
        <p:txBody>
          <a:bodyPr spcFirstLastPara="1" wrap="square" lIns="91425" tIns="91425" rIns="91425" bIns="91425" anchor="t" anchorCtr="0">
            <a:noAutofit/>
          </a:bodyPr>
          <a:lstStyle/>
          <a:p>
            <a:pPr lvl="0" algn="ctr"/>
            <a:r>
              <a:rPr lang="en-US" sz="1800" dirty="0">
                <a:solidFill>
                  <a:schemeClr val="lt1"/>
                </a:solidFill>
                <a:latin typeface="Calibri"/>
                <a:ea typeface="Calibri"/>
                <a:cs typeface="Calibri"/>
                <a:sym typeface="Calibri"/>
              </a:rPr>
              <a:t>We count the number of similarities between the corresponding letter groups. As much as the number of similarities, as much as these two pages are written by the same scribe.</a:t>
            </a:r>
            <a:endParaRPr sz="1200" dirty="0">
              <a:solidFill>
                <a:schemeClr val="lt1"/>
              </a:solidFill>
              <a:latin typeface="Instrument Sans"/>
              <a:ea typeface="Instrument Sans"/>
              <a:cs typeface="Instrument Sans"/>
              <a:sym typeface="Instrument Sans"/>
            </a:endParaRPr>
          </a:p>
        </p:txBody>
      </p:sp>
      <p:sp>
        <p:nvSpPr>
          <p:cNvPr id="506" name="Google Shape;506;p58"/>
          <p:cNvSpPr/>
          <p:nvPr/>
        </p:nvSpPr>
        <p:spPr>
          <a:xfrm>
            <a:off x="5044037" y="2712600"/>
            <a:ext cx="837000" cy="224700"/>
          </a:xfrm>
          <a:prstGeom prst="rightArrow">
            <a:avLst>
              <a:gd name="adj1" fmla="val 50000"/>
              <a:gd name="adj2" fmla="val 50000"/>
            </a:avLst>
          </a:prstGeom>
          <a:solidFill>
            <a:srgbClr val="0000FF"/>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507" name="Google Shape;507;p58"/>
          <p:cNvSpPr txBox="1"/>
          <p:nvPr/>
        </p:nvSpPr>
        <p:spPr>
          <a:xfrm>
            <a:off x="6393400" y="2551950"/>
            <a:ext cx="2037600" cy="5460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lt1"/>
                </a:solidFill>
                <a:latin typeface="Instrument Sans"/>
                <a:ea typeface="Instrument Sans"/>
                <a:cs typeface="Instrument Sans"/>
                <a:sym typeface="Instrument Sans"/>
              </a:rPr>
              <a:t>Similarity Score</a:t>
            </a:r>
            <a:endParaRPr sz="2000">
              <a:solidFill>
                <a:schemeClr val="lt1"/>
              </a:solidFill>
              <a:latin typeface="Instrument Sans"/>
              <a:ea typeface="Instrument Sans"/>
              <a:cs typeface="Instrument Sans"/>
              <a:sym typeface="Instrument Sans"/>
            </a:endParaRPr>
          </a:p>
        </p:txBody>
      </p:sp>
      <p:pic>
        <p:nvPicPr>
          <p:cNvPr id="508" name="Google Shape;508;p58"/>
          <p:cNvPicPr preferRelativeResize="0"/>
          <p:nvPr/>
        </p:nvPicPr>
        <p:blipFill>
          <a:blip r:embed="rId4">
            <a:alphaModFix/>
          </a:blip>
          <a:stretch>
            <a:fillRect/>
          </a:stretch>
        </p:blipFill>
        <p:spPr>
          <a:xfrm>
            <a:off x="581125" y="1875200"/>
            <a:ext cx="512064" cy="621792"/>
          </a:xfrm>
          <a:prstGeom prst="rect">
            <a:avLst/>
          </a:prstGeom>
          <a:noFill/>
          <a:ln>
            <a:noFill/>
          </a:ln>
        </p:spPr>
      </p:pic>
      <p:pic>
        <p:nvPicPr>
          <p:cNvPr id="509" name="Google Shape;509;p58"/>
          <p:cNvPicPr preferRelativeResize="0"/>
          <p:nvPr/>
        </p:nvPicPr>
        <p:blipFill>
          <a:blip r:embed="rId5">
            <a:alphaModFix/>
          </a:blip>
          <a:stretch>
            <a:fillRect/>
          </a:stretch>
        </p:blipFill>
        <p:spPr>
          <a:xfrm>
            <a:off x="581125" y="2567975"/>
            <a:ext cx="548640" cy="621792"/>
          </a:xfrm>
          <a:prstGeom prst="rect">
            <a:avLst/>
          </a:prstGeom>
          <a:noFill/>
          <a:ln>
            <a:noFill/>
          </a:ln>
        </p:spPr>
      </p:pic>
      <p:pic>
        <p:nvPicPr>
          <p:cNvPr id="510" name="Google Shape;510;p58"/>
          <p:cNvPicPr preferRelativeResize="0"/>
          <p:nvPr/>
        </p:nvPicPr>
        <p:blipFill>
          <a:blip r:embed="rId6">
            <a:alphaModFix/>
          </a:blip>
          <a:stretch>
            <a:fillRect/>
          </a:stretch>
        </p:blipFill>
        <p:spPr>
          <a:xfrm>
            <a:off x="581125" y="3260750"/>
            <a:ext cx="539496" cy="621792"/>
          </a:xfrm>
          <a:prstGeom prst="rect">
            <a:avLst/>
          </a:prstGeom>
          <a:noFill/>
          <a:ln>
            <a:noFill/>
          </a:ln>
        </p:spPr>
      </p:pic>
      <p:pic>
        <p:nvPicPr>
          <p:cNvPr id="511" name="Google Shape;511;p58"/>
          <p:cNvPicPr preferRelativeResize="0"/>
          <p:nvPr/>
        </p:nvPicPr>
        <p:blipFill rotWithShape="1">
          <a:blip r:embed="rId7">
            <a:alphaModFix/>
          </a:blip>
          <a:srcRect/>
          <a:stretch/>
        </p:blipFill>
        <p:spPr>
          <a:xfrm>
            <a:off x="4297680" y="1875200"/>
            <a:ext cx="512064" cy="621792"/>
          </a:xfrm>
          <a:prstGeom prst="rect">
            <a:avLst/>
          </a:prstGeom>
          <a:noFill/>
          <a:ln>
            <a:noFill/>
          </a:ln>
        </p:spPr>
      </p:pic>
      <p:pic>
        <p:nvPicPr>
          <p:cNvPr id="512" name="Google Shape;512;p58"/>
          <p:cNvPicPr preferRelativeResize="0"/>
          <p:nvPr/>
        </p:nvPicPr>
        <p:blipFill>
          <a:blip r:embed="rId8">
            <a:alphaModFix/>
          </a:blip>
          <a:stretch>
            <a:fillRect/>
          </a:stretch>
        </p:blipFill>
        <p:spPr>
          <a:xfrm>
            <a:off x="4293100" y="2567982"/>
            <a:ext cx="521208" cy="621792"/>
          </a:xfrm>
          <a:prstGeom prst="rect">
            <a:avLst/>
          </a:prstGeom>
          <a:solidFill>
            <a:srgbClr val="CC4125"/>
          </a:solidFill>
          <a:ln>
            <a:noFill/>
          </a:ln>
        </p:spPr>
      </p:pic>
      <p:pic>
        <p:nvPicPr>
          <p:cNvPr id="513" name="Google Shape;513;p58"/>
          <p:cNvPicPr preferRelativeResize="0"/>
          <p:nvPr/>
        </p:nvPicPr>
        <p:blipFill>
          <a:blip r:embed="rId9">
            <a:alphaModFix/>
          </a:blip>
          <a:stretch>
            <a:fillRect/>
          </a:stretch>
        </p:blipFill>
        <p:spPr>
          <a:xfrm>
            <a:off x="4297675" y="3265975"/>
            <a:ext cx="512075" cy="621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59"/>
          <p:cNvSpPr txBox="1">
            <a:spLocks noGrp="1"/>
          </p:cNvSpPr>
          <p:nvPr>
            <p:ph type="title"/>
          </p:nvPr>
        </p:nvSpPr>
        <p:spPr>
          <a:xfrm>
            <a:off x="284775" y="282900"/>
            <a:ext cx="78513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a:t>Preliminary Results: Huntington 200</a:t>
            </a:r>
            <a:endParaRPr sz="3000"/>
          </a:p>
        </p:txBody>
      </p:sp>
      <p:sp>
        <p:nvSpPr>
          <p:cNvPr id="519" name="Google Shape;519;p59"/>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520" name="Google Shape;520;p59"/>
          <p:cNvSpPr txBox="1"/>
          <p:nvPr/>
        </p:nvSpPr>
        <p:spPr>
          <a:xfrm>
            <a:off x="132300" y="698400"/>
            <a:ext cx="8879400" cy="3114669"/>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200"/>
              </a:spcBef>
              <a:spcAft>
                <a:spcPts val="0"/>
              </a:spcAft>
              <a:buNone/>
            </a:pPr>
            <a:endParaRPr sz="600" b="1" dirty="0">
              <a:latin typeface="Calibri"/>
              <a:ea typeface="Calibri"/>
              <a:cs typeface="Calibri"/>
              <a:sym typeface="Calibri"/>
            </a:endParaRPr>
          </a:p>
          <a:p>
            <a:pPr marL="457200" lvl="0" indent="-336550" algn="l" rtl="0">
              <a:lnSpc>
                <a:spcPct val="90000"/>
              </a:lnSpc>
              <a:spcBef>
                <a:spcPts val="1200"/>
              </a:spcBef>
              <a:spcAft>
                <a:spcPts val="0"/>
              </a:spcAft>
              <a:buSzPts val="1700"/>
              <a:buFont typeface="Calibri"/>
              <a:buChar char="●"/>
            </a:pPr>
            <a:r>
              <a:rPr lang="en" sz="1700" dirty="0">
                <a:latin typeface="Calibri"/>
                <a:ea typeface="Calibri"/>
                <a:cs typeface="Calibri"/>
                <a:sym typeface="Calibri"/>
              </a:rPr>
              <a:t>Our method provides evidence that aligns with </a:t>
            </a:r>
            <a:r>
              <a:rPr lang="en" sz="1700">
                <a:latin typeface="Calibri"/>
                <a:ea typeface="Calibri"/>
                <a:cs typeface="Calibri"/>
                <a:sym typeface="Calibri"/>
              </a:rPr>
              <a:t>Judith Schlanger’s </a:t>
            </a:r>
            <a:r>
              <a:rPr lang="en" sz="1700" dirty="0">
                <a:latin typeface="Calibri"/>
                <a:ea typeface="Calibri"/>
                <a:cs typeface="Calibri"/>
                <a:sym typeface="Calibri"/>
              </a:rPr>
              <a:t>codicological and paleographical study (identifying six scribes).</a:t>
            </a:r>
            <a:endParaRPr sz="1700" dirty="0">
              <a:latin typeface="Calibri"/>
              <a:ea typeface="Calibri"/>
              <a:cs typeface="Calibri"/>
              <a:sym typeface="Calibri"/>
            </a:endParaRPr>
          </a:p>
          <a:p>
            <a:pPr marL="914400" lvl="0" indent="0" algn="l" rtl="0">
              <a:lnSpc>
                <a:spcPct val="90000"/>
              </a:lnSpc>
              <a:spcBef>
                <a:spcPts val="1200"/>
              </a:spcBef>
              <a:spcAft>
                <a:spcPts val="0"/>
              </a:spcAft>
              <a:buNone/>
            </a:pPr>
            <a:endParaRPr sz="600" dirty="0">
              <a:latin typeface="Calibri"/>
              <a:ea typeface="Calibri"/>
              <a:cs typeface="Calibri"/>
              <a:sym typeface="Calibri"/>
            </a:endParaRPr>
          </a:p>
          <a:p>
            <a:pPr marL="457200" lvl="0" indent="-336550" algn="l" rtl="0">
              <a:spcBef>
                <a:spcPts val="0"/>
              </a:spcBef>
              <a:spcAft>
                <a:spcPts val="0"/>
              </a:spcAft>
              <a:buSzPts val="1700"/>
              <a:buChar char="●"/>
            </a:pPr>
            <a:r>
              <a:rPr lang="en" sz="1700" dirty="0">
                <a:latin typeface="Calibri"/>
                <a:ea typeface="Calibri"/>
                <a:cs typeface="Calibri"/>
                <a:sym typeface="Calibri"/>
              </a:rPr>
              <a:t>This contrasts with the </a:t>
            </a:r>
            <a:r>
              <a:rPr lang="en" sz="1700" dirty="0" err="1">
                <a:latin typeface="Calibri"/>
                <a:ea typeface="Calibri"/>
                <a:cs typeface="Calibri"/>
                <a:sym typeface="Calibri"/>
              </a:rPr>
              <a:t>SfarData</a:t>
            </a:r>
            <a:r>
              <a:rPr lang="en" sz="1700" dirty="0">
                <a:latin typeface="Calibri"/>
                <a:ea typeface="Calibri"/>
                <a:cs typeface="Calibri"/>
                <a:sym typeface="Calibri"/>
              </a:rPr>
              <a:t> database attribution of eleven scribes.</a:t>
            </a:r>
            <a:endParaRPr sz="1700" dirty="0">
              <a:latin typeface="Calibri"/>
              <a:ea typeface="Calibri"/>
              <a:cs typeface="Calibri"/>
              <a:sym typeface="Calibri"/>
            </a:endParaRPr>
          </a:p>
          <a:p>
            <a:pPr marL="457200" lvl="0" indent="0" algn="l" rtl="0">
              <a:spcBef>
                <a:spcPts val="0"/>
              </a:spcBef>
              <a:spcAft>
                <a:spcPts val="0"/>
              </a:spcAft>
              <a:buNone/>
            </a:pPr>
            <a:endParaRPr sz="1700" dirty="0">
              <a:latin typeface="Calibri"/>
              <a:ea typeface="Calibri"/>
              <a:cs typeface="Calibri"/>
              <a:sym typeface="Calibri"/>
            </a:endParaRPr>
          </a:p>
          <a:p>
            <a:pPr marL="457200" lvl="0" indent="-336550" algn="l" rtl="0">
              <a:spcBef>
                <a:spcPts val="0"/>
              </a:spcBef>
              <a:spcAft>
                <a:spcPts val="0"/>
              </a:spcAft>
              <a:buSzPts val="1700"/>
              <a:buFont typeface="Calibri"/>
              <a:buChar char="●"/>
            </a:pPr>
            <a:r>
              <a:rPr lang="en" sz="1700" dirty="0">
                <a:latin typeface="Calibri"/>
                <a:ea typeface="Calibri"/>
                <a:cs typeface="Calibri"/>
                <a:sym typeface="Calibri"/>
              </a:rPr>
              <a:t>We observe that certain letters are consistently written in the same way across pages that </a:t>
            </a:r>
            <a:r>
              <a:rPr lang="en" sz="1700" dirty="0" err="1">
                <a:latin typeface="Calibri"/>
                <a:ea typeface="Calibri"/>
                <a:cs typeface="Calibri"/>
                <a:sym typeface="Calibri"/>
              </a:rPr>
              <a:t>SfarData</a:t>
            </a:r>
            <a:r>
              <a:rPr lang="en" sz="1700" dirty="0">
                <a:latin typeface="Calibri"/>
                <a:ea typeface="Calibri"/>
                <a:cs typeface="Calibri"/>
                <a:sym typeface="Calibri"/>
              </a:rPr>
              <a:t> attributes to different scribes, suggesting these pages might actually be by the same hand.</a:t>
            </a:r>
            <a:br>
              <a:rPr lang="en" sz="1700" dirty="0">
                <a:latin typeface="Calibri"/>
                <a:ea typeface="Calibri"/>
                <a:cs typeface="Calibri"/>
                <a:sym typeface="Calibri"/>
              </a:rPr>
            </a:br>
            <a:endParaRPr sz="1700" dirty="0">
              <a:latin typeface="Calibri"/>
              <a:ea typeface="Calibri"/>
              <a:cs typeface="Calibri"/>
              <a:sym typeface="Calibri"/>
            </a:endParaRPr>
          </a:p>
          <a:p>
            <a:pPr marL="914400" lvl="0" indent="0" algn="l" rtl="0">
              <a:spcBef>
                <a:spcPts val="0"/>
              </a:spcBef>
              <a:spcAft>
                <a:spcPts val="0"/>
              </a:spcAft>
              <a:buNone/>
            </a:pPr>
            <a:endParaRPr sz="1700" dirty="0">
              <a:latin typeface="Calibri"/>
              <a:ea typeface="Calibri"/>
              <a:cs typeface="Calibri"/>
              <a:sym typeface="Calibri"/>
            </a:endParaRPr>
          </a:p>
        </p:txBody>
      </p:sp>
      <p:pic>
        <p:nvPicPr>
          <p:cNvPr id="521" name="Google Shape;521;p59"/>
          <p:cNvPicPr preferRelativeResize="0"/>
          <p:nvPr/>
        </p:nvPicPr>
        <p:blipFill>
          <a:blip r:embed="rId3">
            <a:alphaModFix/>
          </a:blip>
          <a:stretch>
            <a:fillRect/>
          </a:stretch>
        </p:blipFill>
        <p:spPr>
          <a:xfrm>
            <a:off x="1589313" y="2987212"/>
            <a:ext cx="5965373" cy="163113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7FB502E2-FDBE-C89E-C831-5FC878ED45B2}"/>
              </a:ext>
            </a:extLst>
          </p:cNvPr>
          <p:cNvSpPr txBox="1"/>
          <p:nvPr/>
        </p:nvSpPr>
        <p:spPr>
          <a:xfrm>
            <a:off x="2596055" y="1870841"/>
            <a:ext cx="3541986" cy="769441"/>
          </a:xfrm>
          <a:prstGeom prst="rect">
            <a:avLst/>
          </a:prstGeom>
          <a:noFill/>
        </p:spPr>
        <p:txBody>
          <a:bodyPr wrap="square" rtlCol="0">
            <a:spAutoFit/>
          </a:bodyPr>
          <a:lstStyle/>
          <a:p>
            <a:pPr algn="ctr"/>
            <a:r>
              <a:rPr lang="en-IL" sz="4400" dirty="0">
                <a:solidFill>
                  <a:srgbClr val="C00000"/>
                </a:solidFill>
              </a:rPr>
              <a:t>Thank you</a:t>
            </a:r>
          </a:p>
        </p:txBody>
      </p:sp>
    </p:spTree>
    <p:extLst>
      <p:ext uri="{BB962C8B-B14F-4D97-AF65-F5344CB8AC3E}">
        <p14:creationId xmlns:p14="http://schemas.microsoft.com/office/powerpoint/2010/main" val="362696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tgtEl>
                                        <p:attrNameLst>
                                          <p:attrName>ppt_y</p:attrName>
                                        </p:attrNameLst>
                                      </p:cBhvr>
                                      <p:tavLst>
                                        <p:tav tm="0">
                                          <p:val>
                                            <p:strVal val="#ppt_y"/>
                                          </p:val>
                                        </p:tav>
                                        <p:tav tm="100000">
                                          <p:val>
                                            <p:strVal val="#ppt_y"/>
                                          </p:val>
                                        </p:tav>
                                      </p:tavLst>
                                    </p:anim>
                                    <p:anim calcmode="lin" valueType="num">
                                      <p:cBhvr>
                                        <p:cTn id="9"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book&#10;&#10;AI-generated content may be incorrect.">
            <a:extLst>
              <a:ext uri="{FF2B5EF4-FFF2-40B4-BE49-F238E27FC236}">
                <a16:creationId xmlns:a16="http://schemas.microsoft.com/office/drawing/2014/main" id="{01313F92-EFD6-6296-3F54-0D3738151789}"/>
              </a:ext>
            </a:extLst>
          </p:cNvPr>
          <p:cNvPicPr>
            <a:picLocks noChangeAspect="1"/>
          </p:cNvPicPr>
          <p:nvPr/>
        </p:nvPicPr>
        <p:blipFill>
          <a:blip r:embed="rId2"/>
          <a:stretch>
            <a:fillRect/>
          </a:stretch>
        </p:blipFill>
        <p:spPr>
          <a:xfrm>
            <a:off x="35981" y="440293"/>
            <a:ext cx="9072039" cy="4262915"/>
          </a:xfrm>
          <a:prstGeom prst="rect">
            <a:avLst/>
          </a:prstGeom>
        </p:spPr>
      </p:pic>
      <p:sp>
        <p:nvSpPr>
          <p:cNvPr id="2" name="Google Shape;425;p51">
            <a:extLst>
              <a:ext uri="{FF2B5EF4-FFF2-40B4-BE49-F238E27FC236}">
                <a16:creationId xmlns:a16="http://schemas.microsoft.com/office/drawing/2014/main" id="{3F471B85-573C-FAC5-1152-331695CE4A92}"/>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Tree>
    <p:extLst>
      <p:ext uri="{BB962C8B-B14F-4D97-AF65-F5344CB8AC3E}">
        <p14:creationId xmlns:p14="http://schemas.microsoft.com/office/powerpoint/2010/main" val="3159858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422DA4CB-61A4-6CD9-D679-AF90EB1BADD6}"/>
              </a:ext>
            </a:extLst>
          </p:cNvPr>
          <p:cNvPicPr>
            <a:picLocks noChangeAspect="1"/>
          </p:cNvPicPr>
          <p:nvPr/>
        </p:nvPicPr>
        <p:blipFill>
          <a:blip r:embed="rId2"/>
          <a:stretch>
            <a:fillRect/>
          </a:stretch>
        </p:blipFill>
        <p:spPr>
          <a:xfrm>
            <a:off x="100810" y="0"/>
            <a:ext cx="8075367" cy="3920359"/>
          </a:xfrm>
          <a:prstGeom prst="rect">
            <a:avLst/>
          </a:prstGeom>
        </p:spPr>
      </p:pic>
      <p:sp>
        <p:nvSpPr>
          <p:cNvPr id="2" name="Google Shape;425;p51">
            <a:extLst>
              <a:ext uri="{FF2B5EF4-FFF2-40B4-BE49-F238E27FC236}">
                <a16:creationId xmlns:a16="http://schemas.microsoft.com/office/drawing/2014/main" id="{43AEFFE8-995C-818E-1D44-3161B021DA50}"/>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5" name="TextBox 4">
            <a:extLst>
              <a:ext uri="{FF2B5EF4-FFF2-40B4-BE49-F238E27FC236}">
                <a16:creationId xmlns:a16="http://schemas.microsoft.com/office/drawing/2014/main" id="{5F7EC625-F5A8-A4F5-58D2-A162D4ACA680}"/>
              </a:ext>
            </a:extLst>
          </p:cNvPr>
          <p:cNvSpPr txBox="1"/>
          <p:nvPr/>
        </p:nvSpPr>
        <p:spPr>
          <a:xfrm>
            <a:off x="100810" y="4031336"/>
            <a:ext cx="8942380" cy="738664"/>
          </a:xfrm>
          <a:prstGeom prst="rect">
            <a:avLst/>
          </a:prstGeom>
          <a:noFill/>
        </p:spPr>
        <p:txBody>
          <a:bodyPr wrap="square">
            <a:spAutoFit/>
          </a:bodyPr>
          <a:lstStyle/>
          <a:p>
            <a:r>
              <a:rPr lang="en-US" dirty="0"/>
              <a:t>Judith Olszowy-Schlanger, “User-Production of Hebrew Manuscripts Revisited: the Case of Manuscript Oxford, </a:t>
            </a:r>
          </a:p>
          <a:p>
            <a:r>
              <a:rPr lang="en-US" dirty="0"/>
              <a:t>Bodleian Library, Huntington 200,” in David Durand-</a:t>
            </a:r>
            <a:r>
              <a:rPr lang="en-US" dirty="0" err="1"/>
              <a:t>Guédy</a:t>
            </a:r>
            <a:r>
              <a:rPr lang="en-US" dirty="0"/>
              <a:t> and Jürgen Paul, eds.,  Personal Manuscripts: Copying, Drafting, Taking Notes (Berlin: de Gruyter, 2023), 335-357.</a:t>
            </a:r>
          </a:p>
        </p:txBody>
      </p:sp>
    </p:spTree>
    <p:extLst>
      <p:ext uri="{BB962C8B-B14F-4D97-AF65-F5344CB8AC3E}">
        <p14:creationId xmlns:p14="http://schemas.microsoft.com/office/powerpoint/2010/main" val="248298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DA6CF5-4FF7-6C35-62C9-2D51B5D4A088}"/>
              </a:ext>
            </a:extLst>
          </p:cNvPr>
          <p:cNvSpPr txBox="1"/>
          <p:nvPr/>
        </p:nvSpPr>
        <p:spPr>
          <a:xfrm>
            <a:off x="3806044" y="475488"/>
            <a:ext cx="1386918" cy="2192908"/>
          </a:xfrm>
          <a:prstGeom prst="rect">
            <a:avLst/>
          </a:prstGeom>
          <a:noFill/>
        </p:spPr>
        <p:txBody>
          <a:bodyPr wrap="none" rtlCol="0">
            <a:spAutoFit/>
          </a:bodyPr>
          <a:lstStyle/>
          <a:p>
            <a:r>
              <a:rPr lang="en-IL" sz="1050" b="1" dirty="0"/>
              <a:t>        Hunt 200 </a:t>
            </a:r>
          </a:p>
          <a:p>
            <a:endParaRPr lang="en-IL" sz="1050" b="1" dirty="0"/>
          </a:p>
          <a:p>
            <a:endParaRPr lang="en-IL" sz="1050" b="1" dirty="0"/>
          </a:p>
          <a:p>
            <a:r>
              <a:rPr lang="en-IL" sz="1050" b="1" dirty="0"/>
              <a:t>6r (Hand 1)</a:t>
            </a:r>
          </a:p>
          <a:p>
            <a:endParaRPr lang="en-IL" sz="1050" b="1" dirty="0"/>
          </a:p>
          <a:p>
            <a:endParaRPr lang="en-IL" sz="1050" b="1" dirty="0"/>
          </a:p>
          <a:p>
            <a:endParaRPr lang="en-IL" sz="1050" b="1" dirty="0"/>
          </a:p>
          <a:p>
            <a:endParaRPr lang="en-IL" sz="1050" b="1" dirty="0"/>
          </a:p>
          <a:p>
            <a:r>
              <a:rPr lang="en-IL" sz="1050" b="1" dirty="0"/>
              <a:t>9r (Hand 2 in</a:t>
            </a:r>
          </a:p>
          <a:p>
            <a:r>
              <a:rPr lang="en-IL" sz="1050" b="1" dirty="0"/>
              <a:t>Sfardata, hand 1 in</a:t>
            </a:r>
          </a:p>
          <a:p>
            <a:r>
              <a:rPr lang="en-IL" sz="1050" b="1" dirty="0"/>
              <a:t>Judith Schlanger)</a:t>
            </a:r>
          </a:p>
          <a:p>
            <a:endParaRPr lang="en-IL" sz="1050" b="1" dirty="0"/>
          </a:p>
          <a:p>
            <a:endParaRPr lang="en-IL" sz="1050" b="1" dirty="0"/>
          </a:p>
        </p:txBody>
      </p:sp>
      <p:pic>
        <p:nvPicPr>
          <p:cNvPr id="4" name="Picture 3" descr="A close up of a book&#10;&#10;AI-generated content may be incorrect.">
            <a:extLst>
              <a:ext uri="{FF2B5EF4-FFF2-40B4-BE49-F238E27FC236}">
                <a16:creationId xmlns:a16="http://schemas.microsoft.com/office/drawing/2014/main" id="{67629FBE-B05A-E704-C79F-B6EB507CAA2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055"/>
            <a:ext cx="3252216" cy="4688874"/>
          </a:xfrm>
          <a:prstGeom prst="rect">
            <a:avLst/>
          </a:prstGeom>
        </p:spPr>
      </p:pic>
      <p:pic>
        <p:nvPicPr>
          <p:cNvPr id="6" name="Picture 5" descr="A close up of a book&#10;&#10;AI-generated content may be incorrect.">
            <a:extLst>
              <a:ext uri="{FF2B5EF4-FFF2-40B4-BE49-F238E27FC236}">
                <a16:creationId xmlns:a16="http://schemas.microsoft.com/office/drawing/2014/main" id="{AA8BA109-46C9-0C60-6B88-4E7E2FF04AE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90379" y="8056"/>
            <a:ext cx="3177077" cy="4688874"/>
          </a:xfrm>
          <a:prstGeom prst="rect">
            <a:avLst/>
          </a:prstGeom>
        </p:spPr>
      </p:pic>
      <p:sp>
        <p:nvSpPr>
          <p:cNvPr id="7" name="Left Arrow 6">
            <a:extLst>
              <a:ext uri="{FF2B5EF4-FFF2-40B4-BE49-F238E27FC236}">
                <a16:creationId xmlns:a16="http://schemas.microsoft.com/office/drawing/2014/main" id="{0B5F0565-FF1C-E988-3618-1A03FA46FC88}"/>
              </a:ext>
            </a:extLst>
          </p:cNvPr>
          <p:cNvSpPr/>
          <p:nvPr/>
        </p:nvSpPr>
        <p:spPr>
          <a:xfrm>
            <a:off x="3765697" y="1262907"/>
            <a:ext cx="733806" cy="36347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50" dirty="0"/>
          </a:p>
        </p:txBody>
      </p:sp>
      <p:sp>
        <p:nvSpPr>
          <p:cNvPr id="8" name="Right Arrow 7">
            <a:extLst>
              <a:ext uri="{FF2B5EF4-FFF2-40B4-BE49-F238E27FC236}">
                <a16:creationId xmlns:a16="http://schemas.microsoft.com/office/drawing/2014/main" id="{7CFB9AAC-7C6C-9125-629D-5915274518A5}"/>
              </a:ext>
            </a:extLst>
          </p:cNvPr>
          <p:cNvSpPr/>
          <p:nvPr/>
        </p:nvSpPr>
        <p:spPr>
          <a:xfrm>
            <a:off x="4387618" y="2433589"/>
            <a:ext cx="733806"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50" dirty="0"/>
          </a:p>
        </p:txBody>
      </p:sp>
      <p:sp>
        <p:nvSpPr>
          <p:cNvPr id="3" name="Google Shape;425;p51">
            <a:extLst>
              <a:ext uri="{FF2B5EF4-FFF2-40B4-BE49-F238E27FC236}">
                <a16:creationId xmlns:a16="http://schemas.microsoft.com/office/drawing/2014/main" id="{51FAF9B1-6A0E-F5C3-6EE6-95E3F546A70C}"/>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Tree>
    <p:extLst>
      <p:ext uri="{BB962C8B-B14F-4D97-AF65-F5344CB8AC3E}">
        <p14:creationId xmlns:p14="http://schemas.microsoft.com/office/powerpoint/2010/main" val="1063379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ok&#10;&#10;AI-generated content may be incorrect.">
            <a:extLst>
              <a:ext uri="{FF2B5EF4-FFF2-40B4-BE49-F238E27FC236}">
                <a16:creationId xmlns:a16="http://schemas.microsoft.com/office/drawing/2014/main" id="{FEB9B05C-8F08-8CAB-C458-6F7A833748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901138" y="0"/>
            <a:ext cx="3164257" cy="4730950"/>
          </a:xfrm>
          <a:prstGeom prst="rect">
            <a:avLst/>
          </a:prstGeom>
        </p:spPr>
      </p:pic>
      <p:pic>
        <p:nvPicPr>
          <p:cNvPr id="5" name="Picture 4" descr="A close-up of a book&#10;&#10;AI-generated content may be incorrect.">
            <a:extLst>
              <a:ext uri="{FF2B5EF4-FFF2-40B4-BE49-F238E27FC236}">
                <a16:creationId xmlns:a16="http://schemas.microsoft.com/office/drawing/2014/main" id="{55298658-231C-64DB-0D3B-0A0EBA6DF4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242863" cy="4740166"/>
          </a:xfrm>
          <a:prstGeom prst="rect">
            <a:avLst/>
          </a:prstGeom>
        </p:spPr>
      </p:pic>
      <p:sp>
        <p:nvSpPr>
          <p:cNvPr id="7" name="TextBox 6">
            <a:extLst>
              <a:ext uri="{FF2B5EF4-FFF2-40B4-BE49-F238E27FC236}">
                <a16:creationId xmlns:a16="http://schemas.microsoft.com/office/drawing/2014/main" id="{8FCEF31C-E0F6-9C70-3B86-2CD6F319FF14}"/>
              </a:ext>
            </a:extLst>
          </p:cNvPr>
          <p:cNvSpPr txBox="1"/>
          <p:nvPr/>
        </p:nvSpPr>
        <p:spPr>
          <a:xfrm>
            <a:off x="3774138" y="411480"/>
            <a:ext cx="1447832" cy="2677656"/>
          </a:xfrm>
          <a:prstGeom prst="rect">
            <a:avLst/>
          </a:prstGeom>
          <a:noFill/>
        </p:spPr>
        <p:txBody>
          <a:bodyPr wrap="none" rtlCol="0">
            <a:spAutoFit/>
          </a:bodyPr>
          <a:lstStyle/>
          <a:p>
            <a:r>
              <a:rPr lang="en-IL" sz="1050" b="1" dirty="0"/>
              <a:t>          Hunt 200 </a:t>
            </a:r>
          </a:p>
          <a:p>
            <a:endParaRPr lang="en-IL" sz="1050" b="1" dirty="0"/>
          </a:p>
          <a:p>
            <a:endParaRPr lang="en-IL" sz="1050" b="1" dirty="0"/>
          </a:p>
          <a:p>
            <a:r>
              <a:rPr lang="en-IL" sz="1050" b="1" dirty="0"/>
              <a:t>30v (Hand 1 in</a:t>
            </a:r>
          </a:p>
          <a:p>
            <a:r>
              <a:rPr lang="en-IL" sz="1050" b="1" dirty="0"/>
              <a:t>Judith Schlanger,</a:t>
            </a:r>
          </a:p>
          <a:p>
            <a:r>
              <a:rPr lang="en-US" sz="1050" b="1" dirty="0"/>
              <a:t>H</a:t>
            </a:r>
            <a:r>
              <a:rPr lang="en-IL" sz="1050" b="1" dirty="0"/>
              <a:t>and 2 in Sfardata )</a:t>
            </a:r>
          </a:p>
          <a:p>
            <a:endParaRPr lang="en-IL" sz="1050" b="1" dirty="0"/>
          </a:p>
          <a:p>
            <a:endParaRPr lang="en-IL" sz="1050" b="1" dirty="0"/>
          </a:p>
          <a:p>
            <a:endParaRPr lang="en-IL" sz="1050" b="1" dirty="0"/>
          </a:p>
          <a:p>
            <a:endParaRPr lang="en-IL" sz="1050" b="1" dirty="0"/>
          </a:p>
          <a:p>
            <a:endParaRPr lang="en-IL" sz="1050" b="1" dirty="0"/>
          </a:p>
          <a:p>
            <a:r>
              <a:rPr lang="en-IL" sz="1050" b="1" dirty="0"/>
              <a:t>31r (Hand 3 in</a:t>
            </a:r>
          </a:p>
          <a:p>
            <a:r>
              <a:rPr lang="en-IL" sz="1050" b="1" dirty="0"/>
              <a:t>Sfardata, hand 2 in</a:t>
            </a:r>
          </a:p>
          <a:p>
            <a:r>
              <a:rPr lang="en-IL" sz="1050" b="1" dirty="0"/>
              <a:t>Judith Schlanger)</a:t>
            </a:r>
          </a:p>
          <a:p>
            <a:endParaRPr lang="en-IL" sz="1050" b="1" dirty="0"/>
          </a:p>
          <a:p>
            <a:endParaRPr lang="en-IL" sz="1050" dirty="0"/>
          </a:p>
        </p:txBody>
      </p:sp>
      <p:sp>
        <p:nvSpPr>
          <p:cNvPr id="9" name="Left Arrow 8">
            <a:extLst>
              <a:ext uri="{FF2B5EF4-FFF2-40B4-BE49-F238E27FC236}">
                <a16:creationId xmlns:a16="http://schemas.microsoft.com/office/drawing/2014/main" id="{E6BAE3DF-1F8D-AF99-A9E3-9B759FA89B28}"/>
              </a:ext>
            </a:extLst>
          </p:cNvPr>
          <p:cNvSpPr/>
          <p:nvPr/>
        </p:nvSpPr>
        <p:spPr>
          <a:xfrm>
            <a:off x="3727039" y="1657376"/>
            <a:ext cx="733806" cy="36347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50" dirty="0"/>
          </a:p>
        </p:txBody>
      </p:sp>
      <p:sp>
        <p:nvSpPr>
          <p:cNvPr id="10" name="Right Arrow 9">
            <a:extLst>
              <a:ext uri="{FF2B5EF4-FFF2-40B4-BE49-F238E27FC236}">
                <a16:creationId xmlns:a16="http://schemas.microsoft.com/office/drawing/2014/main" id="{A8383251-97F4-8A28-CF73-5AA8EEF8BEE7}"/>
              </a:ext>
            </a:extLst>
          </p:cNvPr>
          <p:cNvSpPr/>
          <p:nvPr/>
        </p:nvSpPr>
        <p:spPr>
          <a:xfrm>
            <a:off x="4460845" y="2937233"/>
            <a:ext cx="733806" cy="3634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L" sz="1050" dirty="0"/>
          </a:p>
        </p:txBody>
      </p:sp>
      <p:sp>
        <p:nvSpPr>
          <p:cNvPr id="2" name="Google Shape;425;p51">
            <a:extLst>
              <a:ext uri="{FF2B5EF4-FFF2-40B4-BE49-F238E27FC236}">
                <a16:creationId xmlns:a16="http://schemas.microsoft.com/office/drawing/2014/main" id="{C0BD2EAC-F468-4D43-513F-3BBE89F7B8DB}"/>
              </a:ext>
            </a:extLst>
          </p:cNvPr>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Tree>
    <p:extLst>
      <p:ext uri="{BB962C8B-B14F-4D97-AF65-F5344CB8AC3E}">
        <p14:creationId xmlns:p14="http://schemas.microsoft.com/office/powerpoint/2010/main" val="1887618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52"/>
          <p:cNvSpPr txBox="1">
            <a:spLocks noGrp="1"/>
          </p:cNvSpPr>
          <p:nvPr>
            <p:ph type="title"/>
          </p:nvPr>
        </p:nvSpPr>
        <p:spPr>
          <a:xfrm>
            <a:off x="284775" y="282900"/>
            <a:ext cx="78513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dirty="0"/>
              <a:t>Problem Statement</a:t>
            </a:r>
            <a:endParaRPr sz="3000" dirty="0"/>
          </a:p>
        </p:txBody>
      </p:sp>
      <p:sp>
        <p:nvSpPr>
          <p:cNvPr id="442" name="Google Shape;442;p52"/>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43" name="Google Shape;443;p52"/>
          <p:cNvPicPr preferRelativeResize="0"/>
          <p:nvPr/>
        </p:nvPicPr>
        <p:blipFill>
          <a:blip r:embed="rId3">
            <a:alphaModFix/>
          </a:blip>
          <a:stretch>
            <a:fillRect/>
          </a:stretch>
        </p:blipFill>
        <p:spPr>
          <a:xfrm>
            <a:off x="2553901" y="850800"/>
            <a:ext cx="6305476" cy="3766799"/>
          </a:xfrm>
          <a:prstGeom prst="rect">
            <a:avLst/>
          </a:prstGeom>
          <a:noFill/>
          <a:ln>
            <a:noFill/>
          </a:ln>
        </p:spPr>
      </p:pic>
      <p:sp>
        <p:nvSpPr>
          <p:cNvPr id="444" name="Google Shape;444;p52"/>
          <p:cNvSpPr txBox="1"/>
          <p:nvPr/>
        </p:nvSpPr>
        <p:spPr>
          <a:xfrm>
            <a:off x="284775" y="2259600"/>
            <a:ext cx="2159100" cy="72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lt1"/>
                </a:solidFill>
                <a:latin typeface="Instrument Sans"/>
                <a:ea typeface="Instrument Sans"/>
                <a:cs typeface="Instrument Sans"/>
                <a:sym typeface="Instrument Sans"/>
              </a:rPr>
              <a:t>How many scribes </a:t>
            </a:r>
            <a:br>
              <a:rPr lang="en" sz="1800" dirty="0">
                <a:solidFill>
                  <a:schemeClr val="lt1"/>
                </a:solidFill>
                <a:latin typeface="Instrument Sans"/>
                <a:ea typeface="Instrument Sans"/>
                <a:cs typeface="Instrument Sans"/>
                <a:sym typeface="Instrument Sans"/>
              </a:rPr>
            </a:br>
            <a:r>
              <a:rPr lang="en" sz="1800" dirty="0">
                <a:solidFill>
                  <a:schemeClr val="lt1"/>
                </a:solidFill>
                <a:latin typeface="Instrument Sans"/>
                <a:ea typeface="Instrument Sans"/>
                <a:cs typeface="Instrument Sans"/>
                <a:sym typeface="Instrument Sans"/>
              </a:rPr>
              <a:t>scribed?</a:t>
            </a:r>
            <a:endParaRPr sz="1800" dirty="0">
              <a:solidFill>
                <a:schemeClr val="lt1"/>
              </a:solidFill>
              <a:latin typeface="Instrument Sans"/>
              <a:ea typeface="Instrument Sans"/>
              <a:cs typeface="Instrument Sans"/>
              <a:sym typeface="Instrument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1"/>
          <p:cNvSpPr txBox="1">
            <a:spLocks noGrp="1"/>
          </p:cNvSpPr>
          <p:nvPr>
            <p:ph type="title"/>
          </p:nvPr>
        </p:nvSpPr>
        <p:spPr>
          <a:xfrm>
            <a:off x="284775" y="282900"/>
            <a:ext cx="78513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dirty="0"/>
              <a:t>What is the Bag-of-Words (</a:t>
            </a:r>
            <a:r>
              <a:rPr lang="en" sz="3000" dirty="0" err="1"/>
              <a:t>BoW</a:t>
            </a:r>
            <a:r>
              <a:rPr lang="en" sz="3000" dirty="0"/>
              <a:t>) Method?</a:t>
            </a:r>
            <a:endParaRPr sz="3000" dirty="0"/>
          </a:p>
        </p:txBody>
      </p:sp>
      <p:sp>
        <p:nvSpPr>
          <p:cNvPr id="425" name="Google Shape;425;p51"/>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26" name="Google Shape;426;p51"/>
          <p:cNvPicPr preferRelativeResize="0"/>
          <p:nvPr/>
        </p:nvPicPr>
        <p:blipFill>
          <a:blip r:embed="rId3">
            <a:alphaModFix/>
          </a:blip>
          <a:stretch>
            <a:fillRect/>
          </a:stretch>
        </p:blipFill>
        <p:spPr>
          <a:xfrm>
            <a:off x="389713" y="2937212"/>
            <a:ext cx="2683376" cy="1218771"/>
          </a:xfrm>
          <a:prstGeom prst="rect">
            <a:avLst/>
          </a:prstGeom>
          <a:noFill/>
          <a:ln>
            <a:noFill/>
          </a:ln>
        </p:spPr>
      </p:pic>
      <p:sp>
        <p:nvSpPr>
          <p:cNvPr id="427" name="Google Shape;427;p51"/>
          <p:cNvSpPr txBox="1"/>
          <p:nvPr/>
        </p:nvSpPr>
        <p:spPr>
          <a:xfrm>
            <a:off x="667065" y="4137238"/>
            <a:ext cx="2129400" cy="378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1200"/>
              </a:spcBef>
              <a:spcAft>
                <a:spcPts val="0"/>
              </a:spcAft>
              <a:buNone/>
            </a:pPr>
            <a:r>
              <a:rPr lang="en" b="1">
                <a:latin typeface="Calibri"/>
                <a:ea typeface="Calibri"/>
                <a:cs typeface="Calibri"/>
                <a:sym typeface="Calibri"/>
              </a:rPr>
              <a:t>Feature Extraction</a:t>
            </a:r>
            <a:r>
              <a:rPr lang="en">
                <a:latin typeface="Calibri"/>
                <a:ea typeface="Calibri"/>
                <a:cs typeface="Calibri"/>
                <a:sym typeface="Calibri"/>
              </a:rPr>
              <a:t> </a:t>
            </a:r>
            <a:endParaRPr>
              <a:solidFill>
                <a:schemeClr val="lt1"/>
              </a:solidFill>
              <a:latin typeface="Instrument Sans"/>
              <a:ea typeface="Instrument Sans"/>
              <a:cs typeface="Instrument Sans"/>
              <a:sym typeface="Instrument Sans"/>
            </a:endParaRPr>
          </a:p>
        </p:txBody>
      </p:sp>
      <p:sp>
        <p:nvSpPr>
          <p:cNvPr id="428" name="Google Shape;428;p51"/>
          <p:cNvSpPr/>
          <p:nvPr/>
        </p:nvSpPr>
        <p:spPr>
          <a:xfrm>
            <a:off x="3251596" y="3439350"/>
            <a:ext cx="474300" cy="182100"/>
          </a:xfrm>
          <a:prstGeom prst="rightArrow">
            <a:avLst>
              <a:gd name="adj1" fmla="val 50000"/>
              <a:gd name="adj2" fmla="val 50000"/>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29" name="Google Shape;429;p51"/>
          <p:cNvPicPr preferRelativeResize="0"/>
          <p:nvPr/>
        </p:nvPicPr>
        <p:blipFill>
          <a:blip r:embed="rId4">
            <a:alphaModFix/>
          </a:blip>
          <a:stretch>
            <a:fillRect/>
          </a:stretch>
        </p:blipFill>
        <p:spPr>
          <a:xfrm>
            <a:off x="3998765" y="2937205"/>
            <a:ext cx="1916950" cy="1115708"/>
          </a:xfrm>
          <a:prstGeom prst="rect">
            <a:avLst/>
          </a:prstGeom>
          <a:noFill/>
          <a:ln>
            <a:noFill/>
          </a:ln>
        </p:spPr>
      </p:pic>
      <p:sp>
        <p:nvSpPr>
          <p:cNvPr id="430" name="Google Shape;430;p51"/>
          <p:cNvSpPr txBox="1"/>
          <p:nvPr/>
        </p:nvSpPr>
        <p:spPr>
          <a:xfrm>
            <a:off x="3571313" y="4052888"/>
            <a:ext cx="28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Visual Vocabulary Construction</a:t>
            </a:r>
            <a:endParaRPr>
              <a:solidFill>
                <a:schemeClr val="lt1"/>
              </a:solidFill>
              <a:latin typeface="Instrument Sans"/>
              <a:ea typeface="Instrument Sans"/>
              <a:cs typeface="Instrument Sans"/>
              <a:sym typeface="Instrument Sans"/>
            </a:endParaRPr>
          </a:p>
        </p:txBody>
      </p:sp>
      <p:pic>
        <p:nvPicPr>
          <p:cNvPr id="431" name="Google Shape;431;p51"/>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389713" y="2957863"/>
            <a:ext cx="1415975" cy="1177449"/>
          </a:xfrm>
          <a:prstGeom prst="rect">
            <a:avLst/>
          </a:prstGeom>
          <a:noFill/>
          <a:ln>
            <a:noFill/>
          </a:ln>
        </p:spPr>
      </p:pic>
      <p:pic>
        <p:nvPicPr>
          <p:cNvPr id="432" name="Google Shape;432;p51"/>
          <p:cNvPicPr preferRelativeResize="0"/>
          <p:nvPr/>
        </p:nvPicPr>
        <p:blipFill>
          <a:blip r:embed="rId6">
            <a:alphaModFix/>
          </a:blip>
          <a:stretch>
            <a:fillRect/>
          </a:stretch>
        </p:blipFill>
        <p:spPr>
          <a:xfrm>
            <a:off x="3093660" y="1067701"/>
            <a:ext cx="2233527" cy="1671175"/>
          </a:xfrm>
          <a:prstGeom prst="rect">
            <a:avLst/>
          </a:prstGeom>
          <a:noFill/>
          <a:ln>
            <a:noFill/>
          </a:ln>
        </p:spPr>
      </p:pic>
      <p:sp>
        <p:nvSpPr>
          <p:cNvPr id="433" name="Google Shape;433;p51"/>
          <p:cNvSpPr/>
          <p:nvPr/>
        </p:nvSpPr>
        <p:spPr>
          <a:xfrm>
            <a:off x="6279084" y="3439350"/>
            <a:ext cx="474300" cy="182100"/>
          </a:xfrm>
          <a:prstGeom prst="rightArrow">
            <a:avLst>
              <a:gd name="adj1" fmla="val 50000"/>
              <a:gd name="adj2" fmla="val 50000"/>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pic>
        <p:nvPicPr>
          <p:cNvPr id="434" name="Google Shape;434;p51"/>
          <p:cNvPicPr preferRelativeResize="0"/>
          <p:nvPr/>
        </p:nvPicPr>
        <p:blipFill>
          <a:blip r:embed="rId7">
            <a:alphaModFix/>
          </a:blip>
          <a:stretch>
            <a:fillRect/>
          </a:stretch>
        </p:blipFill>
        <p:spPr>
          <a:xfrm>
            <a:off x="7116725" y="3049619"/>
            <a:ext cx="1675901" cy="890878"/>
          </a:xfrm>
          <a:prstGeom prst="rect">
            <a:avLst/>
          </a:prstGeom>
          <a:noFill/>
          <a:ln>
            <a:noFill/>
          </a:ln>
        </p:spPr>
      </p:pic>
      <p:sp>
        <p:nvSpPr>
          <p:cNvPr id="435" name="Google Shape;435;p51"/>
          <p:cNvSpPr txBox="1"/>
          <p:nvPr/>
        </p:nvSpPr>
        <p:spPr>
          <a:xfrm>
            <a:off x="6948046" y="4052900"/>
            <a:ext cx="201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Calibri"/>
                <a:ea typeface="Calibri"/>
                <a:cs typeface="Calibri"/>
                <a:sym typeface="Calibri"/>
              </a:rPr>
              <a:t>Histogram of Features</a:t>
            </a:r>
            <a:endParaRPr>
              <a:solidFill>
                <a:schemeClr val="lt1"/>
              </a:solidFill>
              <a:latin typeface="Instrument Sans"/>
              <a:ea typeface="Instrument Sans"/>
              <a:cs typeface="Instrument Sans"/>
              <a:sym typeface="Instrument Sans"/>
            </a:endParaRPr>
          </a:p>
        </p:txBody>
      </p:sp>
      <p:sp>
        <p:nvSpPr>
          <p:cNvPr id="436" name="Google Shape;436;p51"/>
          <p:cNvSpPr txBox="1"/>
          <p:nvPr/>
        </p:nvSpPr>
        <p:spPr>
          <a:xfrm>
            <a:off x="638175" y="698400"/>
            <a:ext cx="7144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t>A document image is treated as an unordered collection ("bag") of its "words" (features)</a:t>
            </a:r>
            <a:endParaRPr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53"/>
          <p:cNvSpPr txBox="1">
            <a:spLocks noGrp="1"/>
          </p:cNvSpPr>
          <p:nvPr>
            <p:ph type="title"/>
          </p:nvPr>
        </p:nvSpPr>
        <p:spPr>
          <a:xfrm>
            <a:off x="284775" y="282900"/>
            <a:ext cx="78513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dirty="0" err="1"/>
              <a:t>BoW</a:t>
            </a:r>
            <a:r>
              <a:rPr lang="en" sz="3000" dirty="0"/>
              <a:t> Limitations for Paleographical Similarity</a:t>
            </a:r>
            <a:endParaRPr sz="3000" dirty="0"/>
          </a:p>
        </p:txBody>
      </p:sp>
      <p:sp>
        <p:nvSpPr>
          <p:cNvPr id="450" name="Google Shape;450;p53"/>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451" name="Google Shape;451;p53"/>
          <p:cNvSpPr txBox="1"/>
          <p:nvPr/>
        </p:nvSpPr>
        <p:spPr>
          <a:xfrm>
            <a:off x="370500" y="3633825"/>
            <a:ext cx="7981800" cy="1339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Calibri"/>
                <a:ea typeface="Calibri"/>
                <a:cs typeface="Calibri"/>
                <a:sym typeface="Calibri"/>
              </a:rPr>
              <a:t>BoW uses fixed features but the set of letters often differ.</a:t>
            </a:r>
            <a:br>
              <a:rPr lang="en" sz="1500" b="1">
                <a:solidFill>
                  <a:schemeClr val="lt1"/>
                </a:solidFill>
                <a:latin typeface="Calibri"/>
                <a:ea typeface="Calibri"/>
                <a:cs typeface="Calibri"/>
                <a:sym typeface="Calibri"/>
              </a:rPr>
            </a:br>
            <a:endParaRPr sz="1500" b="1">
              <a:solidFill>
                <a:schemeClr val="lt1"/>
              </a:solidFill>
              <a:latin typeface="Calibri"/>
              <a:ea typeface="Calibri"/>
              <a:cs typeface="Calibri"/>
              <a:sym typeface="Calibri"/>
            </a:endParaRPr>
          </a:p>
          <a:p>
            <a:pPr marL="0" lvl="0" indent="0" algn="ctr" rtl="0">
              <a:spcBef>
                <a:spcPts val="0"/>
              </a:spcBef>
              <a:spcAft>
                <a:spcPts val="0"/>
              </a:spcAft>
              <a:buNone/>
            </a:pPr>
            <a:r>
              <a:rPr lang="en" sz="1500" b="1">
                <a:solidFill>
                  <a:schemeClr val="lt1"/>
                </a:solidFill>
                <a:latin typeface="Calibri"/>
                <a:ea typeface="Calibri"/>
                <a:cs typeface="Calibri"/>
                <a:sym typeface="Calibri"/>
              </a:rPr>
              <a:t>Same scribe, different content leads to varying occurrence frequency</a:t>
            </a:r>
            <a:endParaRPr sz="1500" b="1">
              <a:solidFill>
                <a:schemeClr val="lt1"/>
              </a:solidFill>
              <a:latin typeface="Calibri"/>
              <a:ea typeface="Calibri"/>
              <a:cs typeface="Calibri"/>
              <a:sym typeface="Calibri"/>
            </a:endParaRPr>
          </a:p>
          <a:p>
            <a:pPr marL="0" lvl="0" indent="0" algn="ctr" rtl="0">
              <a:spcBef>
                <a:spcPts val="0"/>
              </a:spcBef>
              <a:spcAft>
                <a:spcPts val="0"/>
              </a:spcAft>
              <a:buNone/>
            </a:pPr>
            <a:endParaRPr sz="1500" b="1">
              <a:solidFill>
                <a:schemeClr val="lt1"/>
              </a:solidFill>
              <a:latin typeface="Calibri"/>
              <a:ea typeface="Calibri"/>
              <a:cs typeface="Calibri"/>
              <a:sym typeface="Calibri"/>
            </a:endParaRPr>
          </a:p>
          <a:p>
            <a:pPr marL="0" lvl="0" indent="0" algn="ctr" rtl="0">
              <a:spcBef>
                <a:spcPts val="0"/>
              </a:spcBef>
              <a:spcAft>
                <a:spcPts val="0"/>
              </a:spcAft>
              <a:buNone/>
            </a:pPr>
            <a:endParaRPr sz="1500" b="1">
              <a:solidFill>
                <a:schemeClr val="lt1"/>
              </a:solidFill>
              <a:latin typeface="Calibri"/>
              <a:ea typeface="Calibri"/>
              <a:cs typeface="Calibri"/>
              <a:sym typeface="Calibri"/>
            </a:endParaRPr>
          </a:p>
        </p:txBody>
      </p:sp>
      <p:pic>
        <p:nvPicPr>
          <p:cNvPr id="452" name="Google Shape;452;p53"/>
          <p:cNvPicPr preferRelativeResize="0"/>
          <p:nvPr/>
        </p:nvPicPr>
        <p:blipFill>
          <a:blip r:embed="rId3">
            <a:alphaModFix/>
          </a:blip>
          <a:stretch>
            <a:fillRect/>
          </a:stretch>
        </p:blipFill>
        <p:spPr>
          <a:xfrm>
            <a:off x="2348650" y="698400"/>
            <a:ext cx="4229598" cy="2801120"/>
          </a:xfrm>
          <a:prstGeom prst="rect">
            <a:avLst/>
          </a:prstGeom>
          <a:noFill/>
          <a:ln>
            <a:noFill/>
          </a:ln>
        </p:spPr>
      </p:pic>
      <p:pic>
        <p:nvPicPr>
          <p:cNvPr id="453" name="Google Shape;453;p53"/>
          <p:cNvPicPr preferRelativeResize="0"/>
          <p:nvPr/>
        </p:nvPicPr>
        <p:blipFill rotWithShape="1">
          <a:blip r:embed="rId4">
            <a:alphaModFix/>
            <a:extLst>
              <a:ext uri="{28A0092B-C50C-407E-A947-70E740481C1C}">
                <a14:useLocalDpi xmlns:a14="http://schemas.microsoft.com/office/drawing/2010/main"/>
              </a:ext>
            </a:extLst>
          </a:blip>
          <a:srcRect/>
          <a:stretch/>
        </p:blipFill>
        <p:spPr>
          <a:xfrm>
            <a:off x="2348650" y="865075"/>
            <a:ext cx="990976" cy="1183851"/>
          </a:xfrm>
          <a:prstGeom prst="rect">
            <a:avLst/>
          </a:prstGeom>
          <a:noFill/>
          <a:ln>
            <a:noFill/>
          </a:ln>
        </p:spPr>
      </p:pic>
      <p:pic>
        <p:nvPicPr>
          <p:cNvPr id="454" name="Google Shape;454;p53"/>
          <p:cNvPicPr preferRelativeResize="0"/>
          <p:nvPr/>
        </p:nvPicPr>
        <p:blipFill rotWithShape="1">
          <a:blip r:embed="rId5">
            <a:alphaModFix/>
            <a:extLst>
              <a:ext uri="{28A0092B-C50C-407E-A947-70E740481C1C}">
                <a14:useLocalDpi xmlns:a14="http://schemas.microsoft.com/office/drawing/2010/main"/>
              </a:ext>
            </a:extLst>
          </a:blip>
          <a:srcRect/>
          <a:stretch/>
        </p:blipFill>
        <p:spPr>
          <a:xfrm>
            <a:off x="2348650" y="2324075"/>
            <a:ext cx="990976" cy="11838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4"/>
          <p:cNvSpPr txBox="1">
            <a:spLocks noGrp="1"/>
          </p:cNvSpPr>
          <p:nvPr>
            <p:ph type="title"/>
          </p:nvPr>
        </p:nvSpPr>
        <p:spPr>
          <a:xfrm>
            <a:off x="284775" y="282900"/>
            <a:ext cx="7851300" cy="4155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en" sz="3000"/>
              <a:t>BoW Limitations for Paleographical Similarity</a:t>
            </a:r>
            <a:endParaRPr sz="3000"/>
          </a:p>
        </p:txBody>
      </p:sp>
      <p:sp>
        <p:nvSpPr>
          <p:cNvPr id="460" name="Google Shape;460;p54"/>
          <p:cNvSpPr/>
          <p:nvPr/>
        </p:nvSpPr>
        <p:spPr>
          <a:xfrm rot="-5400000">
            <a:off x="4386600" y="379050"/>
            <a:ext cx="370800" cy="9152700"/>
          </a:xfrm>
          <a:prstGeom prst="roundRect">
            <a:avLst>
              <a:gd name="adj" fmla="val 16667"/>
            </a:avLst>
          </a:prstGeom>
          <a:solidFill>
            <a:srgbClr val="CC4125"/>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strument Sans"/>
              <a:ea typeface="Instrument Sans"/>
              <a:cs typeface="Instrument Sans"/>
              <a:sym typeface="Instrument Sans"/>
            </a:endParaRPr>
          </a:p>
        </p:txBody>
      </p:sp>
      <p:sp>
        <p:nvSpPr>
          <p:cNvPr id="461" name="Google Shape;461;p54"/>
          <p:cNvSpPr txBox="1"/>
          <p:nvPr/>
        </p:nvSpPr>
        <p:spPr>
          <a:xfrm>
            <a:off x="132300" y="698400"/>
            <a:ext cx="8879400" cy="815700"/>
          </a:xfrm>
          <a:prstGeom prst="rect">
            <a:avLst/>
          </a:prstGeom>
          <a:noFill/>
          <a:ln>
            <a:noFill/>
          </a:ln>
        </p:spPr>
        <p:txBody>
          <a:bodyPr spcFirstLastPara="1" wrap="square" lIns="91425" tIns="91425" rIns="91425" bIns="91425" anchor="t" anchorCtr="0">
            <a:spAutoFit/>
          </a:bodyPr>
          <a:lstStyle/>
          <a:p>
            <a:pPr marL="914400" lvl="0" indent="0" algn="l" rtl="0">
              <a:spcBef>
                <a:spcPts val="0"/>
              </a:spcBef>
              <a:spcAft>
                <a:spcPts val="0"/>
              </a:spcAft>
              <a:buNone/>
            </a:pPr>
            <a:endParaRPr sz="600" b="1">
              <a:latin typeface="Calibri"/>
              <a:ea typeface="Calibri"/>
              <a:cs typeface="Calibri"/>
              <a:sym typeface="Calibri"/>
            </a:endParaRPr>
          </a:p>
          <a:p>
            <a:pPr marL="914400" lvl="0" indent="0" algn="l" rtl="0">
              <a:spcBef>
                <a:spcPts val="0"/>
              </a:spcBef>
              <a:spcAft>
                <a:spcPts val="0"/>
              </a:spcAft>
              <a:buNone/>
            </a:pPr>
            <a:endParaRPr sz="600" b="1">
              <a:latin typeface="Calibri"/>
              <a:ea typeface="Calibri"/>
              <a:cs typeface="Calibri"/>
              <a:sym typeface="Calibri"/>
            </a:endParaRPr>
          </a:p>
          <a:p>
            <a:pPr marL="914400" lvl="0" indent="0" algn="l" rtl="0">
              <a:spcBef>
                <a:spcPts val="0"/>
              </a:spcBef>
              <a:spcAft>
                <a:spcPts val="0"/>
              </a:spcAft>
              <a:buNone/>
            </a:pPr>
            <a:endParaRPr sz="600" b="1">
              <a:latin typeface="Calibri"/>
              <a:ea typeface="Calibri"/>
              <a:cs typeface="Calibri"/>
              <a:sym typeface="Calibri"/>
            </a:endParaRPr>
          </a:p>
          <a:p>
            <a:pPr marL="0" lvl="0" indent="0" algn="l" rtl="0">
              <a:spcBef>
                <a:spcPts val="0"/>
              </a:spcBef>
              <a:spcAft>
                <a:spcPts val="0"/>
              </a:spcAft>
              <a:buNone/>
            </a:pPr>
            <a:endParaRPr sz="600" b="1">
              <a:latin typeface="Calibri"/>
              <a:ea typeface="Calibri"/>
              <a:cs typeface="Calibri"/>
              <a:sym typeface="Calibri"/>
            </a:endParaRPr>
          </a:p>
          <a:p>
            <a:pPr marL="914400" lvl="0" indent="0" algn="l" rtl="0">
              <a:spcBef>
                <a:spcPts val="0"/>
              </a:spcBef>
              <a:spcAft>
                <a:spcPts val="0"/>
              </a:spcAft>
              <a:buNone/>
            </a:pPr>
            <a:endParaRPr sz="1700">
              <a:latin typeface="Calibri"/>
              <a:ea typeface="Calibri"/>
              <a:cs typeface="Calibri"/>
              <a:sym typeface="Calibri"/>
            </a:endParaRPr>
          </a:p>
        </p:txBody>
      </p:sp>
      <p:pic>
        <p:nvPicPr>
          <p:cNvPr id="462" name="Google Shape;462;p54"/>
          <p:cNvPicPr preferRelativeResize="0"/>
          <p:nvPr/>
        </p:nvPicPr>
        <p:blipFill rotWithShape="1">
          <a:blip r:embed="rId3">
            <a:alphaModFix/>
            <a:extLst>
              <a:ext uri="{28A0092B-C50C-407E-A947-70E740481C1C}">
                <a14:useLocalDpi xmlns:a14="http://schemas.microsoft.com/office/drawing/2010/main"/>
              </a:ext>
            </a:extLst>
          </a:blip>
          <a:srcRect/>
          <a:stretch/>
        </p:blipFill>
        <p:spPr>
          <a:xfrm>
            <a:off x="1507073" y="908548"/>
            <a:ext cx="1607527" cy="2172375"/>
          </a:xfrm>
          <a:prstGeom prst="rect">
            <a:avLst/>
          </a:prstGeom>
          <a:noFill/>
          <a:ln>
            <a:noFill/>
          </a:ln>
        </p:spPr>
      </p:pic>
      <p:pic>
        <p:nvPicPr>
          <p:cNvPr id="463" name="Google Shape;463;p54"/>
          <p:cNvPicPr preferRelativeResize="0"/>
          <p:nvPr/>
        </p:nvPicPr>
        <p:blipFill>
          <a:blip r:embed="rId4">
            <a:alphaModFix/>
          </a:blip>
          <a:stretch>
            <a:fillRect/>
          </a:stretch>
        </p:blipFill>
        <p:spPr>
          <a:xfrm>
            <a:off x="3644222" y="908552"/>
            <a:ext cx="1434353" cy="2172375"/>
          </a:xfrm>
          <a:prstGeom prst="rect">
            <a:avLst/>
          </a:prstGeom>
          <a:noFill/>
          <a:ln>
            <a:noFill/>
          </a:ln>
        </p:spPr>
      </p:pic>
      <p:pic>
        <p:nvPicPr>
          <p:cNvPr id="464" name="Google Shape;464;p54"/>
          <p:cNvPicPr preferRelativeResize="0"/>
          <p:nvPr/>
        </p:nvPicPr>
        <p:blipFill>
          <a:blip r:embed="rId5">
            <a:alphaModFix/>
          </a:blip>
          <a:stretch>
            <a:fillRect/>
          </a:stretch>
        </p:blipFill>
        <p:spPr>
          <a:xfrm>
            <a:off x="5608200" y="908550"/>
            <a:ext cx="1434351" cy="2172375"/>
          </a:xfrm>
          <a:prstGeom prst="rect">
            <a:avLst/>
          </a:prstGeom>
          <a:noFill/>
          <a:ln>
            <a:noFill/>
          </a:ln>
        </p:spPr>
      </p:pic>
      <p:sp>
        <p:nvSpPr>
          <p:cNvPr id="465" name="Google Shape;465;p54"/>
          <p:cNvSpPr txBox="1"/>
          <p:nvPr/>
        </p:nvSpPr>
        <p:spPr>
          <a:xfrm>
            <a:off x="370500" y="3426075"/>
            <a:ext cx="7981800" cy="877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500" b="1">
                <a:solidFill>
                  <a:schemeClr val="lt1"/>
                </a:solidFill>
                <a:latin typeface="Calibri"/>
                <a:ea typeface="Calibri"/>
                <a:cs typeface="Calibri"/>
                <a:sym typeface="Calibri"/>
              </a:rPr>
              <a:t>Loss of Salient Infrequent Features : </a:t>
            </a:r>
            <a:r>
              <a:rPr lang="en" sz="1500">
                <a:solidFill>
                  <a:schemeClr val="lt1"/>
                </a:solidFill>
                <a:latin typeface="Calibri"/>
                <a:ea typeface="Calibri"/>
                <a:cs typeface="Calibri"/>
                <a:sym typeface="Calibri"/>
              </a:rPr>
              <a:t>Globally infrequent features does not form a visual word but    could be important paleographically.</a:t>
            </a:r>
            <a:endParaRPr sz="1500">
              <a:solidFill>
                <a:schemeClr val="lt1"/>
              </a:solidFill>
              <a:latin typeface="Calibri"/>
              <a:ea typeface="Calibri"/>
              <a:cs typeface="Calibri"/>
              <a:sym typeface="Calibri"/>
            </a:endParaRPr>
          </a:p>
          <a:p>
            <a:pPr marL="0" lvl="0" indent="0" algn="l" rtl="0">
              <a:spcBef>
                <a:spcPts val="0"/>
              </a:spcBef>
              <a:spcAft>
                <a:spcPts val="0"/>
              </a:spcAft>
              <a:buNone/>
            </a:pPr>
            <a:endParaRPr sz="1500" b="1">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Market Research Review | Bento">
  <a:themeElements>
    <a:clrScheme name="Simple Light">
      <a:dk1>
        <a:srgbClr val="F0F0F0"/>
      </a:dk1>
      <a:lt1>
        <a:srgbClr val="3D3D3D"/>
      </a:lt1>
      <a:dk2>
        <a:srgbClr val="FFBDE9"/>
      </a:dk2>
      <a:lt2>
        <a:srgbClr val="FFFCFA"/>
      </a:lt2>
      <a:accent1>
        <a:srgbClr val="FE5418"/>
      </a:accent1>
      <a:accent2>
        <a:srgbClr val="5237E6"/>
      </a:accent2>
      <a:accent3>
        <a:srgbClr val="7DDA92"/>
      </a:accent3>
      <a:accent4>
        <a:srgbClr val="B8A7FF"/>
      </a:accent4>
      <a:accent5>
        <a:srgbClr val="039366"/>
      </a:accent5>
      <a:accent6>
        <a:srgbClr val="E992D5"/>
      </a:accent6>
      <a:hlink>
        <a:srgbClr val="E1E5E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TotalTime>
  <Words>1591</Words>
  <Application>Microsoft Macintosh PowerPoint</Application>
  <PresentationFormat>On-screen Show (16:9)</PresentationFormat>
  <Paragraphs>124</Paragraphs>
  <Slides>16</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Outfit SemiBold</vt:lpstr>
      <vt:lpstr>Instrument Sans</vt:lpstr>
      <vt:lpstr>Arial</vt:lpstr>
      <vt:lpstr>Instrument Sans Medium</vt:lpstr>
      <vt:lpstr>Outfit</vt:lpstr>
      <vt:lpstr>Instrument Sans SemiBold</vt:lpstr>
      <vt:lpstr>Calibri</vt:lpstr>
      <vt:lpstr>Market Research Review | Bento</vt:lpstr>
      <vt:lpstr>Human vs. Computational Paleography: A Case of Ms. Hunt. 200 </vt:lpstr>
      <vt:lpstr>PowerPoint Presentation</vt:lpstr>
      <vt:lpstr>PowerPoint Presentation</vt:lpstr>
      <vt:lpstr>PowerPoint Presentation</vt:lpstr>
      <vt:lpstr>PowerPoint Presentation</vt:lpstr>
      <vt:lpstr>Problem Statement</vt:lpstr>
      <vt:lpstr>What is the Bag-of-Words (BoW) Method?</vt:lpstr>
      <vt:lpstr>BoW Limitations for Paleographical Similarity</vt:lpstr>
      <vt:lpstr>BoW Limitations for Paleographical Similarity</vt:lpstr>
      <vt:lpstr>Our Solution: Letter-Level Paleographical Similarity</vt:lpstr>
      <vt:lpstr>PowerPoint Presentation</vt:lpstr>
      <vt:lpstr>Our Solution : Letter Cropping</vt:lpstr>
      <vt:lpstr>Our Solution : Finding Corresponding Groups by counting the number of similarities between the corresponding letter groups. </vt:lpstr>
      <vt:lpstr>Our Solution : connected components</vt:lpstr>
      <vt:lpstr>Preliminary Results: Huntington 200</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vs. Computational Paleography: A Case of Ms. Hunt. 200 </dc:title>
  <cp:lastModifiedBy>Berat Barakat</cp:lastModifiedBy>
  <cp:revision>10</cp:revision>
  <dcterms:modified xsi:type="dcterms:W3CDTF">2025-08-13T15:06:33Z</dcterms:modified>
</cp:coreProperties>
</file>